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47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59" r:id="rId9"/>
    <p:sldId id="265" r:id="rId10"/>
    <p:sldId id="266" r:id="rId11"/>
    <p:sldId id="267" r:id="rId12"/>
    <p:sldId id="268" r:id="rId13"/>
    <p:sldId id="270" r:id="rId14"/>
    <p:sldId id="271" r:id="rId15"/>
    <p:sldId id="303" r:id="rId16"/>
    <p:sldId id="272" r:id="rId17"/>
    <p:sldId id="269" r:id="rId18"/>
    <p:sldId id="273" r:id="rId19"/>
    <p:sldId id="274" r:id="rId20"/>
    <p:sldId id="276" r:id="rId21"/>
    <p:sldId id="280" r:id="rId22"/>
    <p:sldId id="278" r:id="rId23"/>
    <p:sldId id="281" r:id="rId24"/>
    <p:sldId id="282" r:id="rId25"/>
    <p:sldId id="286" r:id="rId26"/>
    <p:sldId id="283" r:id="rId27"/>
    <p:sldId id="284" r:id="rId28"/>
    <p:sldId id="287" r:id="rId29"/>
    <p:sldId id="288" r:id="rId30"/>
    <p:sldId id="289" r:id="rId31"/>
    <p:sldId id="292" r:id="rId32"/>
    <p:sldId id="293" r:id="rId33"/>
    <p:sldId id="294" r:id="rId34"/>
    <p:sldId id="296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275" r:id="rId45"/>
    <p:sldId id="30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ADF169A-707B-FB46-A4F6-58D28990402E}">
          <p14:sldIdLst>
            <p14:sldId id="256"/>
          </p14:sldIdLst>
        </p14:section>
        <p14:section name="Outline" id="{8C30F551-2E77-0046-90BF-16CCB81CB04A}">
          <p14:sldIdLst>
            <p14:sldId id="257"/>
          </p14:sldIdLst>
        </p14:section>
        <p14:section name="Introduction" id="{6660337B-5799-7243-B3F8-AA845EA5747F}">
          <p14:sldIdLst>
            <p14:sldId id="260"/>
            <p14:sldId id="258"/>
            <p14:sldId id="261"/>
            <p14:sldId id="262"/>
            <p14:sldId id="263"/>
          </p14:sldIdLst>
        </p14:section>
        <p14:section name="Background" id="{1E40A8F6-5333-034A-ACC5-1D0186818114}">
          <p14:sldIdLst>
            <p14:sldId id="259"/>
            <p14:sldId id="265"/>
            <p14:sldId id="266"/>
            <p14:sldId id="267"/>
            <p14:sldId id="268"/>
            <p14:sldId id="270"/>
            <p14:sldId id="271"/>
            <p14:sldId id="303"/>
            <p14:sldId id="272"/>
            <p14:sldId id="269"/>
            <p14:sldId id="273"/>
            <p14:sldId id="274"/>
          </p14:sldIdLst>
        </p14:section>
        <p14:section name="Stateless Clients" id="{C0BE530E-8DCD-9545-B3A6-B68429B6369A}">
          <p14:sldIdLst>
            <p14:sldId id="276"/>
            <p14:sldId id="280"/>
            <p14:sldId id="278"/>
            <p14:sldId id="281"/>
            <p14:sldId id="282"/>
            <p14:sldId id="286"/>
            <p14:sldId id="283"/>
            <p14:sldId id="284"/>
          </p14:sldIdLst>
        </p14:section>
        <p14:section name="Implementation" id="{EFAC4C23-C500-6541-9077-BD19A2214C47}">
          <p14:sldIdLst>
            <p14:sldId id="287"/>
          </p14:sldIdLst>
        </p14:section>
        <p14:section name="Results" id="{E3065FF8-8FDA-CF49-851C-F8C96F59FCCD}">
          <p14:sldIdLst>
            <p14:sldId id="288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</p14:sldIdLst>
        </p14:section>
        <p14:section name="Appendix" id="{954E0F77-C916-BC4E-93E6-25B4E1E922EF}">
          <p14:sldIdLst>
            <p14:sldId id="27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2"/>
    <p:restoredTop sz="92571"/>
  </p:normalViewPr>
  <p:slideViewPr>
    <p:cSldViewPr snapToGrid="0" snapToObjects="1">
      <p:cViewPr varScale="1">
        <p:scale>
          <a:sx n="143" d="100"/>
          <a:sy n="143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F24C0-714B-0A40-ACF5-E48B93FB0C51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C958-1FCC-C64E-A665-6602251AB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1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1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replace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FB09-A99F-7547-BD91-42A61871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F122-F204-4541-83A6-D0D9062AB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281B-6C4F-7B42-B32E-3C3F7C4B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0F71-048E-D642-BC1C-6F6EFFF2D05B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C7CF-8700-7A42-B50A-7E59FBE2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6F13-36FA-4D4E-BA3A-2687161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3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CC63-F5A5-CA42-AF9B-E6AA5792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E577-1405-6A45-9F99-D867E200C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FDE8-9BC8-B147-94C9-4CB0721D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EBA1-B8EE-2F42-B962-342DF7D37FAD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7111C-C02A-1C48-9E75-EFD99D5D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BF9B-D8BB-9B42-B9BD-2A961CFE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76724-DF72-2442-9D9A-0F7FB04AD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B2780-B54B-8A46-BA52-1221785EA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E0D6-716C-034F-8D31-C6D6D972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AC4B-5273-DB47-9344-DA27C7EA663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10D4-9894-8A4F-B965-7BD2339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6400-4668-3148-B289-78B86890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1F24-AB89-3F4F-BCBA-7ECF953E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E8D2-6BC0-384B-8A60-6BB5940D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4118-60F8-434A-BEF5-6D6BF168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7B8D-A930-D24D-AC3C-2ACA1E85DFD2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D3F-AB9B-3447-A927-221915E3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0EBF-F489-A845-8723-31E46026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073" y="6356350"/>
            <a:ext cx="2743200" cy="365125"/>
          </a:xfrm>
        </p:spPr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357A-E737-4E42-805C-1F984780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D54C8-1AEC-1445-A202-0492A9D0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3C08-E73B-0847-B729-6B3ED0EC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BFB8-F2EC-084B-A167-EC6A2AACDB2F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227D-A3D7-244A-932D-933B4FF4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2E6F-8F73-8A4A-A6C9-61C339F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3292-E27A-2145-B5FF-CD7AEA61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8BB1-84BB-2549-832E-987D6EDA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5AFAF-2798-4342-A863-746A5AD4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7126D-975F-6846-8FEF-BCF96DC6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8059-1AC6-BC40-A76E-E4EC98B149CB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F20-7BDA-3E46-A156-7A00CD2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C913-BE36-0042-A450-FAB33D7D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453D-5BEA-8843-AF7A-0550A3E3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3ADF-4415-D744-A9B1-11779F1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A56CB-CBEF-164F-BEC0-AE41CB55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38D5D-E5E7-0542-AC79-CB0EEE82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60BEE-9B4B-B04D-B9B2-4CDF5248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91692-45EC-8743-A5B9-1F065911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B8F0-B5ED-484D-93D5-B1D90BE71957}" type="datetime1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5F848-D496-194A-8C4B-0B4AAB42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CB25-0CE2-1D4C-A2E5-5EBE4549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FEE-7996-4849-A452-27EC983D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79431-4B42-3F43-B57A-76BFC3AC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37E0-5811-AC4B-9248-DCEDF03A00BE}" type="datetime1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61BB3-B613-F140-A1AF-EFA198CE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FE22D-E7CB-E24F-BA4B-57A5FB4B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B9F4-D2B3-274F-8D4B-466AD16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89DC-4A60-B449-B38D-200FD24B53B4}" type="datetime1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2DFEA-D1A7-F84A-9F9D-39AA325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C9CF-052B-654E-AF53-226B14D7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7538-A25F-8246-A9F5-B6125822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050F-DBF2-0C40-96F0-1FEB0B3E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3644E-6460-BD44-A6DB-78F9CF84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253D-12D2-5E43-8FB5-5176CC6C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DE74-D8EE-294D-A248-245F7D6FEB4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12AC-1D89-AB40-B651-5984AF94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ACDA4C1-59B6-8942-9F10-5ACD2E8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64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7AC9-B6F2-4B4F-A91D-97E8EC2B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377DA-0480-7B4A-BA06-E27C40D05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FAB0-F51F-404D-9253-7D84DF468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794AC-CC60-BF49-940E-2CB8AD5A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8EBF-1BD0-BC48-9CAC-E37C00E4510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EB1F-FF12-374C-AAE7-13F6AF55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68BE-F204-824D-A95C-1BD450FB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EC53A-A66A-8A40-AB74-8C871C4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7F40-7A21-0440-8C8D-4DD9C11D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296E-3AF0-D244-87E3-A6F39C7A3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6F59-1A1E-884B-8097-4974C0C8836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CD12-4B3B-8A4B-935E-3D035B79D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887F-30DA-1D47-BEE2-EF82499C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3C9A-EE8E-5A43-8B9E-3581E417C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Stateless Clients in Ethereum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2A56-B7DF-D548-9F48-CE2EB9398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42708"/>
          </a:xfrm>
        </p:spPr>
        <p:txBody>
          <a:bodyPr>
            <a:normAutofit/>
          </a:bodyPr>
          <a:lstStyle/>
          <a:p>
            <a:r>
              <a:rPr lang="en-US" dirty="0"/>
              <a:t>Souvik Banerjee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Advisor: Vijay Chidambaram</a:t>
            </a:r>
            <a:br>
              <a:rPr lang="en-US" dirty="0"/>
            </a:br>
            <a:r>
              <a:rPr lang="en-US" dirty="0"/>
              <a:t>Second Reader: Chris Rossbach</a:t>
            </a:r>
            <a:br>
              <a:rPr lang="en-US" dirty="0"/>
            </a:br>
            <a:r>
              <a:rPr lang="en-US" dirty="0"/>
              <a:t>Third Reader: Alan K. Cline</a:t>
            </a:r>
          </a:p>
        </p:txBody>
      </p:sp>
    </p:spTree>
    <p:extLst>
      <p:ext uri="{BB962C8B-B14F-4D97-AF65-F5344CB8AC3E}">
        <p14:creationId xmlns:p14="http://schemas.microsoft.com/office/powerpoint/2010/main" val="126214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18B3-F7DF-904D-8332-991EEDB1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285-B55B-0A4E-8B77-E1A26781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contain many transactions and a </a:t>
            </a:r>
            <a:r>
              <a:rPr lang="en-US" i="1" dirty="0"/>
              <a:t>block header</a:t>
            </a:r>
          </a:p>
          <a:p>
            <a:r>
              <a:rPr lang="en-US" dirty="0"/>
              <a:t>Hashed with SHA-3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0629-398F-9349-A2B8-DC8F52BD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63872"/>
            <a:ext cx="9685866" cy="3924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255C-2B23-C641-9710-47D215F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B30E-EBB8-9645-B8B2-54F71D86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RLP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684A-D8E8-A144-B145-9118B0FB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</a:t>
            </a:r>
            <a:r>
              <a:rPr lang="en-US" dirty="0"/>
              <a:t>ecursive </a:t>
            </a:r>
            <a:r>
              <a:rPr lang="en-US" b="1" dirty="0"/>
              <a:t>L</a:t>
            </a:r>
            <a:r>
              <a:rPr lang="en-US" dirty="0"/>
              <a:t>ength </a:t>
            </a:r>
            <a:r>
              <a:rPr lang="en-US" b="1" dirty="0"/>
              <a:t>P</a:t>
            </a:r>
            <a:r>
              <a:rPr lang="en-US" dirty="0"/>
              <a:t>refix</a:t>
            </a:r>
          </a:p>
          <a:p>
            <a:r>
              <a:rPr lang="en-US" dirty="0"/>
              <a:t>Encoding scheme for serializing data structures</a:t>
            </a:r>
          </a:p>
          <a:p>
            <a:r>
              <a:rPr lang="en-US" dirty="0"/>
              <a:t>Similar to JSON, but only supports lists and binary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F651-6A7B-3245-815C-06339156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9CD-9B44-6D40-B1B6-7F5DFA59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7477-1575-A145-AD53-C0BB09F2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Ethereum stores account balances and other metadata</a:t>
            </a:r>
          </a:p>
          <a:p>
            <a:pPr lvl="1"/>
            <a:r>
              <a:rPr lang="en-US" dirty="0"/>
              <a:t>Ethereum </a:t>
            </a:r>
            <a:r>
              <a:rPr lang="en-US" i="1" dirty="0"/>
              <a:t>world state</a:t>
            </a:r>
            <a:endParaRPr lang="en-US" dirty="0"/>
          </a:p>
          <a:p>
            <a:r>
              <a:rPr lang="en-US" dirty="0"/>
              <a:t>Builds upon both Merkle trees and radix tries</a:t>
            </a:r>
          </a:p>
          <a:p>
            <a:r>
              <a:rPr lang="en-US" dirty="0"/>
              <a:t>Nodes are serialized with RLP and link to child nodes by their SHA-3 hash</a:t>
            </a:r>
          </a:p>
          <a:p>
            <a:pPr lvl="1"/>
            <a:r>
              <a:rPr lang="en-US" dirty="0"/>
              <a:t>Hashes for child nodes are stored </a:t>
            </a:r>
            <a:r>
              <a:rPr lang="en-US" i="1" dirty="0"/>
              <a:t>inside</a:t>
            </a:r>
            <a:r>
              <a:rPr lang="en-US" dirty="0"/>
              <a:t> the parent node</a:t>
            </a:r>
          </a:p>
          <a:p>
            <a:pPr lvl="1"/>
            <a:r>
              <a:rPr lang="en-US" dirty="0"/>
              <a:t>Hash of a node depends on hashes of its children, which are dependent on the hashes of grandchildren, etc.</a:t>
            </a:r>
          </a:p>
          <a:p>
            <a:pPr lvl="1"/>
            <a:r>
              <a:rPr lang="en-US" dirty="0"/>
              <a:t>Hash of the root node uniquely identifies the entire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BD52-C079-7C42-BA0D-2628AE9A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434A-7887-8246-A312-F9147FBC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Merkle-Patricia 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3B140-F5EE-5649-9844-9335827D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C5D7-266E-1444-B4A2-057267C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34FE-503A-E640-9EEA-E61297CA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D59E3-72C7-FF40-AF2F-1E069498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65" t="9875" r="6763" b="12463"/>
          <a:stretch/>
        </p:blipFill>
        <p:spPr>
          <a:xfrm>
            <a:off x="1492895" y="1581944"/>
            <a:ext cx="9206209" cy="48831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B8AB-816D-9D4F-BD61-5DCDA03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typically stored in a key-value store</a:t>
            </a:r>
          </a:p>
          <a:p>
            <a:pPr lvl="1"/>
            <a:r>
              <a:rPr lang="en-US" dirty="0" err="1"/>
              <a:t>LevelDB</a:t>
            </a:r>
            <a:r>
              <a:rPr lang="en-US" dirty="0"/>
              <a:t>, </a:t>
            </a:r>
            <a:r>
              <a:rPr lang="en-US" dirty="0" err="1"/>
              <a:t>RocksDB</a:t>
            </a:r>
            <a:endParaRPr lang="en-US" dirty="0"/>
          </a:p>
          <a:p>
            <a:r>
              <a:rPr lang="en-US" dirty="0"/>
              <a:t>“Pointer-chasing”</a:t>
            </a:r>
          </a:p>
          <a:p>
            <a:pPr lvl="1"/>
            <a:r>
              <a:rPr lang="en-US" dirty="0"/>
              <a:t>Non-sequential I/O pattern, serial reads/writes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FA74-1724-2940-B21F-D5CF881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</a:t>
            </a:r>
            <a:r>
              <a:rPr lang="en-US" i="1" dirty="0"/>
              <a:t>verify</a:t>
            </a:r>
            <a:r>
              <a:rPr lang="en-US" dirty="0"/>
              <a:t> values in the </a:t>
            </a:r>
            <a:r>
              <a:rPr lang="en-US" dirty="0" err="1"/>
              <a:t>trie</a:t>
            </a:r>
            <a:r>
              <a:rPr lang="en-US" dirty="0"/>
              <a:t> (</a:t>
            </a:r>
            <a:r>
              <a:rPr lang="en-US" i="1" dirty="0"/>
              <a:t>Merkle proof</a:t>
            </a:r>
            <a:r>
              <a:rPr lang="en-US" dirty="0"/>
              <a:t>)</a:t>
            </a:r>
          </a:p>
          <a:p>
            <a:r>
              <a:rPr lang="en-US" dirty="0"/>
              <a:t>Merkle Proof of a value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dirty="0"/>
              <a:t>Set of nodes along the path to the value </a:t>
            </a:r>
            <a:r>
              <a:rPr lang="en-US" i="1" dirty="0"/>
              <a:t>v</a:t>
            </a:r>
            <a:r>
              <a:rPr lang="en-US" dirty="0"/>
              <a:t> in the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Verifying a Merkle Proof</a:t>
            </a:r>
          </a:p>
          <a:p>
            <a:pPr lvl="1"/>
            <a:r>
              <a:rPr lang="en-US" dirty="0"/>
              <a:t>Given the root hash of the </a:t>
            </a:r>
            <a:r>
              <a:rPr lang="en-US" dirty="0" err="1"/>
              <a:t>trie</a:t>
            </a:r>
            <a:r>
              <a:rPr lang="en-US" dirty="0"/>
              <a:t> and a Merkle Proof of </a:t>
            </a:r>
            <a:r>
              <a:rPr lang="en-US" i="1" dirty="0"/>
              <a:t>v, v</a:t>
            </a:r>
            <a:r>
              <a:rPr lang="en-US" dirty="0"/>
              <a:t> can be verified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EB9BE-61F7-1847-862A-F2D84696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5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3C2B-EF35-0E4F-A8D3-7E4C6914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03422-76E3-B548-9099-56F45B8B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1CF3-2D65-A646-9C17-24CA690B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0606-BFD3-2B4C-84D7-BA382A18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 State Transition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a single transaction </a:t>
                </a:r>
                <a:r>
                  <a:rPr lang="en-US" i="1" dirty="0"/>
                  <a:t>T</a:t>
                </a:r>
                <a:r>
                  <a:rPr lang="en-US" dirty="0"/>
                  <a:t> to a state </a:t>
                </a:r>
                <a:r>
                  <a:rPr lang="en-US" i="1" dirty="0"/>
                  <a:t>S</a:t>
                </a:r>
                <a:r>
                  <a:rPr lang="en-US" dirty="0"/>
                  <a:t> produces a new state </a:t>
                </a:r>
                <a:r>
                  <a:rPr lang="en-US" i="1" dirty="0"/>
                  <a:t>S’</a:t>
                </a:r>
                <a:br>
                  <a:rPr lang="en-US" i="1" dirty="0"/>
                </a:br>
                <a:br>
                  <a:rPr lang="en-US" i="1" dirty="0"/>
                </a:br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 block </a:t>
                </a:r>
                <a:r>
                  <a:rPr lang="en-US" i="1" dirty="0"/>
                  <a:t>B</a:t>
                </a:r>
                <a:r>
                  <a:rPr lang="en-US" dirty="0"/>
                  <a:t> contains multiple transactions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T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, …, T</a:t>
                </a:r>
                <a:r>
                  <a:rPr lang="en-US" i="1" baseline="-25000" dirty="0"/>
                  <a:t>n</a:t>
                </a:r>
                <a:r>
                  <a:rPr lang="en-US" dirty="0"/>
                  <a:t>, and the state root hash of </a:t>
                </a:r>
                <a:r>
                  <a:rPr lang="en-US" i="1" dirty="0"/>
                  <a:t>S’</a:t>
                </a:r>
                <a:r>
                  <a:rPr lang="en-US" dirty="0"/>
                  <a:t> obtained from applying the transactions to the state of the previous block </a:t>
                </a:r>
                <a:r>
                  <a:rPr lang="en-US" i="1" dirty="0"/>
                  <a:t>S</a:t>
                </a:r>
              </a:p>
              <a:p>
                <a:endParaRPr lang="en-US" sz="40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𝑆𝑇𝐹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en-US" i="1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6CDDD-EB28-A14E-A6CB-82C0F44D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DAE0-1D86-6443-A9AA-CDC18E1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DE04-B7B5-6F44-AD85-4DCB44C5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is a distributed system</a:t>
            </a:r>
          </a:p>
          <a:p>
            <a:r>
              <a:rPr lang="en-US" dirty="0"/>
              <a:t>Every node stores the blockchain and participates in verifying blocks</a:t>
            </a:r>
          </a:p>
          <a:p>
            <a:r>
              <a:rPr lang="en-US" i="1" dirty="0"/>
              <a:t>Miners</a:t>
            </a:r>
            <a:r>
              <a:rPr lang="en-US" dirty="0"/>
              <a:t> create blocks from transactions they receive from </a:t>
            </a:r>
            <a:r>
              <a:rPr lang="en-US" i="1" dirty="0"/>
              <a:t>users</a:t>
            </a:r>
            <a:r>
              <a:rPr lang="en-US" dirty="0"/>
              <a:t> and send them to other nodes</a:t>
            </a:r>
          </a:p>
          <a:p>
            <a:r>
              <a:rPr lang="en-US" dirty="0" err="1"/>
              <a:t>PoW</a:t>
            </a:r>
            <a:r>
              <a:rPr lang="en-US" dirty="0"/>
              <a:t> prevents abuse by requiring nodes to perform expensive tasks and provide </a:t>
            </a:r>
            <a:r>
              <a:rPr lang="en-US" i="1" dirty="0"/>
              <a:t>proof</a:t>
            </a:r>
            <a:r>
              <a:rPr lang="en-US" dirty="0"/>
              <a:t> that the task has been completed</a:t>
            </a:r>
          </a:p>
          <a:p>
            <a:r>
              <a:rPr lang="en-US" dirty="0"/>
              <a:t>Miners get rewarded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5F25-6EC7-AF46-A6A5-31C07B44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2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F8E-E8B9-BA47-86C2-F62F146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2D7D-AF3F-C44C-9ED1-3585E8DE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Stateless Clients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0D26-54D2-0F46-86A1-AFB8BA8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proposal to improve scalability by reducing I/O</a:t>
                </a:r>
              </a:p>
              <a:p>
                <a:r>
                  <a:rPr lang="en-US" i="1" dirty="0"/>
                  <a:t>Clients</a:t>
                </a:r>
                <a:r>
                  <a:rPr lang="en-US" dirty="0"/>
                  <a:t> = nodes</a:t>
                </a:r>
              </a:p>
              <a:p>
                <a:r>
                  <a:rPr lang="en-US" dirty="0"/>
                  <a:t>Changes state transition function</a:t>
                </a:r>
              </a:p>
              <a:p>
                <a:pPr lvl="1"/>
                <a:r>
                  <a:rPr lang="en-US" dirty="0"/>
                  <a:t>Old: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𝑆𝑇𝐹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𝑆𝑇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is the state root hash of </a:t>
                </a:r>
                <a:r>
                  <a:rPr lang="en-US" i="1" dirty="0"/>
                  <a:t>S</a:t>
                </a:r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 is a “witness” for block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Witness: the set of Merkle proofs of all state values execution of </a:t>
                </a:r>
                <a:r>
                  <a:rPr lang="en-US" i="1" dirty="0"/>
                  <a:t>B</a:t>
                </a:r>
                <a:r>
                  <a:rPr lang="en-US" dirty="0"/>
                  <a:t> needs</a:t>
                </a:r>
              </a:p>
              <a:p>
                <a:r>
                  <a:rPr lang="en-US" dirty="0"/>
                  <a:t>Nodes no longer need to store the state </a:t>
                </a:r>
                <a:r>
                  <a:rPr lang="en-US" dirty="0" err="1"/>
                  <a:t>trie</a:t>
                </a:r>
                <a:r>
                  <a:rPr lang="en-US" dirty="0"/>
                  <a:t>! → Less I/O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8FCD9-D281-F14B-9F82-48D0E15F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23A3-8750-2549-8182-7D5C72F2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Witnesses are generated when blocks are created</a:t>
            </a:r>
          </a:p>
          <a:p>
            <a:pPr lvl="1"/>
            <a:r>
              <a:rPr lang="en-US" dirty="0"/>
              <a:t>Miner keeps track of what state values are needed to execute the block</a:t>
            </a:r>
          </a:p>
          <a:p>
            <a:pPr lvl="1"/>
            <a:endParaRPr lang="en-US" dirty="0"/>
          </a:p>
          <a:p>
            <a:r>
              <a:rPr lang="en-US" dirty="0"/>
              <a:t>Witnesses are sent along with blocks to other Ethereum nodes</a:t>
            </a:r>
          </a:p>
          <a:p>
            <a:pPr lvl="1"/>
            <a:r>
              <a:rPr lang="en-US" dirty="0"/>
              <a:t>Instead of using state </a:t>
            </a:r>
            <a:r>
              <a:rPr lang="en-US" dirty="0" err="1"/>
              <a:t>trie</a:t>
            </a:r>
            <a:r>
              <a:rPr lang="en-US" dirty="0"/>
              <a:t>, verifier nodes use the witness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30BBA-96EA-0A4E-A104-AFF52FD6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5872-FDF7-5D4D-A407-6B3D2112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DAADE-6063-8846-9D7E-CF3DE08856B1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580278" y="1262089"/>
            <a:chExt cx="11611722" cy="543593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91CB02F-E7E3-C044-92A7-B4EBFCF18645}"/>
                </a:ext>
              </a:extLst>
            </p:cNvPr>
            <p:cNvSpPr/>
            <p:nvPr/>
          </p:nvSpPr>
          <p:spPr>
            <a:xfrm>
              <a:off x="9254692" y="3873610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729BCF6-9CED-E94A-81FB-7FA2E88774CF}"/>
                </a:ext>
              </a:extLst>
            </p:cNvPr>
            <p:cNvSpPr/>
            <p:nvPr/>
          </p:nvSpPr>
          <p:spPr>
            <a:xfrm>
              <a:off x="6354731" y="3864992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55A8E7-74ED-CA40-A721-CAB2C5801CEB}"/>
                </a:ext>
              </a:extLst>
            </p:cNvPr>
            <p:cNvSpPr/>
            <p:nvPr/>
          </p:nvSpPr>
          <p:spPr>
            <a:xfrm>
              <a:off x="580278" y="3895829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E2B4BA-4D02-3D4F-B919-84A74F41861F}"/>
                </a:ext>
              </a:extLst>
            </p:cNvPr>
            <p:cNvSpPr/>
            <p:nvPr/>
          </p:nvSpPr>
          <p:spPr>
            <a:xfrm>
              <a:off x="3471751" y="3879984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5D197D8-FC14-674D-8736-63F757939872}"/>
                </a:ext>
              </a:extLst>
            </p:cNvPr>
            <p:cNvSpPr/>
            <p:nvPr/>
          </p:nvSpPr>
          <p:spPr>
            <a:xfrm>
              <a:off x="4294477" y="1262089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F71C4-CDF9-4542-B63F-D521CDBB05A0}"/>
                </a:ext>
              </a:extLst>
            </p:cNvPr>
            <p:cNvSpPr txBox="1"/>
            <p:nvPr/>
          </p:nvSpPr>
          <p:spPr>
            <a:xfrm>
              <a:off x="580278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CAC4F3-631E-6D4B-8C39-99B0CBDD9953}"/>
                </a:ext>
              </a:extLst>
            </p:cNvPr>
            <p:cNvGrpSpPr/>
            <p:nvPr/>
          </p:nvGrpSpPr>
          <p:grpSpPr>
            <a:xfrm>
              <a:off x="3273018" y="2144521"/>
              <a:ext cx="6073335" cy="356067"/>
              <a:chOff x="3459894" y="877297"/>
              <a:chExt cx="6073335" cy="1606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200AB33-7A6E-1346-AA46-2EBABD39D534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B59E04-1311-124D-A5F6-EC3F4516FF1B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AD09FDA-DD8D-344E-9617-75C66832071F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3FECD8F-4A0D-B84E-B32F-D39F0D4BDF4D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B0A971-C1BF-F54C-9B2F-459749CE0C95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7450C50-B476-3248-AE04-01BF13E76FEC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1746AE-17F0-8D43-95B8-40C82B99E0C0}"/>
                </a:ext>
              </a:extLst>
            </p:cNvPr>
            <p:cNvGrpSpPr/>
            <p:nvPr/>
          </p:nvGrpSpPr>
          <p:grpSpPr>
            <a:xfrm>
              <a:off x="1312411" y="2832496"/>
              <a:ext cx="10153132" cy="378886"/>
              <a:chOff x="1114171" y="1707368"/>
              <a:chExt cx="10153132" cy="160638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4483A92-D47F-5242-A1AF-B39FC4EF788F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A9CC249-B680-5B47-A0B1-E90E8E73A210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ACBC1D1-FEA7-FA4E-BCE8-CD0227FAF906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97CED93-E2A8-054C-A46D-77CE871B860B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1B84996-D151-7947-A1E3-93A7FB73651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950D3B8-6873-934C-9F38-A15727AA0A54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99BF4A9-7A96-0044-9046-097DD12AFA1F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EF96691-567C-6648-AB84-9DC721FD1759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3D0D0D8-3593-7948-BF77-90F242FC2242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37AE90E-9602-E44C-B517-E36F2DBDFD58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9529E53-6CDF-064D-B899-45716D483178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0F2C02F-B0EA-5B4A-86E2-D27B05AE9E77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E1BE55-9ABD-0647-B69F-9D01F604370C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3730216" y="1690688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E46B87-3F01-FE43-8D3D-AA09FB1BE9D8}"/>
                </a:ext>
              </a:extLst>
            </p:cNvPr>
            <p:cNvCxnSpPr>
              <a:cxnSpLocks/>
              <a:stCxn id="16" idx="0"/>
              <a:endCxn id="12" idx="2"/>
            </p:cNvCxnSpPr>
            <p:nvPr/>
          </p:nvCxnSpPr>
          <p:spPr>
            <a:xfrm flipV="1">
              <a:off x="4762005" y="1690688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D1DFBC-B4DF-4845-9ADF-17D2FE517DBF}"/>
                </a:ext>
              </a:extLst>
            </p:cNvPr>
            <p:cNvCxnSpPr>
              <a:cxnSpLocks/>
              <a:stCxn id="17" idx="0"/>
              <a:endCxn id="12" idx="2"/>
            </p:cNvCxnSpPr>
            <p:nvPr/>
          </p:nvCxnSpPr>
          <p:spPr>
            <a:xfrm flipV="1">
              <a:off x="5793790" y="1690688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A90CAA-3D05-FB4C-89B1-80A0FD296163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flipH="1" flipV="1">
              <a:off x="6334334" y="1690688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BD9A6B-7EE0-B144-854B-4C4C7DE952B4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6334332" y="1690688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9C8DC6-285D-264E-8969-DE9941CE5846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6334334" y="1690688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25A375-5A10-D94D-8867-CEE861A556EE}"/>
                </a:ext>
              </a:extLst>
            </p:cNvPr>
            <p:cNvCxnSpPr>
              <a:cxnSpLocks/>
              <a:stCxn id="22" idx="0"/>
              <a:endCxn id="15" idx="2"/>
            </p:cNvCxnSpPr>
            <p:nvPr/>
          </p:nvCxnSpPr>
          <p:spPr>
            <a:xfrm flipV="1">
              <a:off x="1655311" y="2500586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80E2D6-7992-264D-85EB-C8C092877646}"/>
                </a:ext>
              </a:extLst>
            </p:cNvPr>
            <p:cNvCxnSpPr>
              <a:cxnSpLocks/>
              <a:stCxn id="23" idx="0"/>
              <a:endCxn id="15" idx="2"/>
            </p:cNvCxnSpPr>
            <p:nvPr/>
          </p:nvCxnSpPr>
          <p:spPr>
            <a:xfrm flipV="1">
              <a:off x="2519254" y="2500586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895652-AC93-6B4E-BF02-26D6E5711F8C}"/>
                </a:ext>
              </a:extLst>
            </p:cNvPr>
            <p:cNvCxnSpPr>
              <a:cxnSpLocks/>
              <a:stCxn id="24" idx="0"/>
              <a:endCxn id="16" idx="2"/>
            </p:cNvCxnSpPr>
            <p:nvPr/>
          </p:nvCxnSpPr>
          <p:spPr>
            <a:xfrm flipV="1">
              <a:off x="3390410" y="2500586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B6C3D3-CA27-4D4B-9106-99BD549888E5}"/>
                </a:ext>
              </a:extLst>
            </p:cNvPr>
            <p:cNvCxnSpPr>
              <a:cxnSpLocks/>
              <a:stCxn id="25" idx="0"/>
              <a:endCxn id="16" idx="2"/>
            </p:cNvCxnSpPr>
            <p:nvPr/>
          </p:nvCxnSpPr>
          <p:spPr>
            <a:xfrm flipV="1">
              <a:off x="4218303" y="2500586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9303B9-57D0-024F-BA32-13691A675245}"/>
                </a:ext>
              </a:extLst>
            </p:cNvPr>
            <p:cNvCxnSpPr>
              <a:cxnSpLocks/>
              <a:stCxn id="26" idx="0"/>
              <a:endCxn id="16" idx="2"/>
            </p:cNvCxnSpPr>
            <p:nvPr/>
          </p:nvCxnSpPr>
          <p:spPr>
            <a:xfrm flipH="1" flipV="1">
              <a:off x="4762005" y="2500586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23B993-E803-AF4E-9699-043A11C4148B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>
            <a:xfrm flipH="1" flipV="1">
              <a:off x="5793790" y="2500564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72269D-684A-9141-8B59-C90734E0B126}"/>
                </a:ext>
              </a:extLst>
            </p:cNvPr>
            <p:cNvCxnSpPr>
              <a:cxnSpLocks/>
              <a:stCxn id="28" idx="0"/>
              <a:endCxn id="18" idx="2"/>
            </p:cNvCxnSpPr>
            <p:nvPr/>
          </p:nvCxnSpPr>
          <p:spPr>
            <a:xfrm flipV="1">
              <a:off x="6824556" y="2500564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9723E7-01BA-2245-A008-9CE4B77B0F21}"/>
                </a:ext>
              </a:extLst>
            </p:cNvPr>
            <p:cNvCxnSpPr>
              <a:cxnSpLocks/>
              <a:stCxn id="29" idx="0"/>
              <a:endCxn id="18" idx="2"/>
            </p:cNvCxnSpPr>
            <p:nvPr/>
          </p:nvCxnSpPr>
          <p:spPr>
            <a:xfrm flipH="1" flipV="1">
              <a:off x="6825577" y="2500564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01400F-ED54-7240-9F18-6BD13BFE1856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84401" y="2310902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0118ED-9EF8-E441-AC06-C35CB406DD00}"/>
                </a:ext>
              </a:extLst>
            </p:cNvPr>
            <p:cNvCxnSpPr>
              <a:cxnSpLocks/>
              <a:stCxn id="31" idx="0"/>
              <a:endCxn id="20" idx="2"/>
            </p:cNvCxnSpPr>
            <p:nvPr/>
          </p:nvCxnSpPr>
          <p:spPr>
            <a:xfrm flipH="1" flipV="1">
              <a:off x="8889153" y="2500542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47D830-E90D-C94D-856B-775F93BAE4FA}"/>
                </a:ext>
              </a:extLst>
            </p:cNvPr>
            <p:cNvCxnSpPr>
              <a:cxnSpLocks/>
              <a:stCxn id="32" idx="0"/>
              <a:endCxn id="20" idx="2"/>
            </p:cNvCxnSpPr>
            <p:nvPr/>
          </p:nvCxnSpPr>
          <p:spPr>
            <a:xfrm flipH="1" flipV="1">
              <a:off x="8889151" y="2500542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8D3C42-BCC2-0744-9662-486C4D799452}"/>
                </a:ext>
              </a:extLst>
            </p:cNvPr>
            <p:cNvCxnSpPr>
              <a:cxnSpLocks/>
              <a:stCxn id="33" idx="0"/>
              <a:endCxn id="20" idx="2"/>
            </p:cNvCxnSpPr>
            <p:nvPr/>
          </p:nvCxnSpPr>
          <p:spPr>
            <a:xfrm flipH="1" flipV="1">
              <a:off x="8889151" y="2500542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A884B6-C65A-DA40-AD09-62C6ABDB56FE}"/>
                </a:ext>
              </a:extLst>
            </p:cNvPr>
            <p:cNvSpPr txBox="1"/>
            <p:nvPr/>
          </p:nvSpPr>
          <p:spPr>
            <a:xfrm>
              <a:off x="3471751" y="516578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296923-DB59-7848-B9C6-11479C617A52}"/>
                </a:ext>
              </a:extLst>
            </p:cNvPr>
            <p:cNvSpPr/>
            <p:nvPr/>
          </p:nvSpPr>
          <p:spPr>
            <a:xfrm>
              <a:off x="78816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6611851-20B9-A14C-980B-9555EBA3637E}"/>
                </a:ext>
              </a:extLst>
            </p:cNvPr>
            <p:cNvSpPr/>
            <p:nvPr/>
          </p:nvSpPr>
          <p:spPr>
            <a:xfrm>
              <a:off x="131241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8557717-6F08-D24A-83F9-74FBD77FC0A9}"/>
                </a:ext>
              </a:extLst>
            </p:cNvPr>
            <p:cNvSpPr/>
            <p:nvPr/>
          </p:nvSpPr>
          <p:spPr>
            <a:xfrm>
              <a:off x="1843304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6A415FC-02CD-E248-A1A5-C0839E3EEDEC}"/>
                </a:ext>
              </a:extLst>
            </p:cNvPr>
            <p:cNvSpPr/>
            <p:nvPr/>
          </p:nvSpPr>
          <p:spPr>
            <a:xfrm>
              <a:off x="237264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5C07C52-C60B-364C-A3C7-E8856C10BF3A}"/>
                </a:ext>
              </a:extLst>
            </p:cNvPr>
            <p:cNvSpPr/>
            <p:nvPr/>
          </p:nvSpPr>
          <p:spPr>
            <a:xfrm>
              <a:off x="2901978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E7ACB7A-21A9-6748-86E7-400B99825311}"/>
                </a:ext>
              </a:extLst>
            </p:cNvPr>
            <p:cNvSpPr/>
            <p:nvPr/>
          </p:nvSpPr>
          <p:spPr>
            <a:xfrm>
              <a:off x="3404465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414900B-1564-954A-9D18-D0F257E3C71C}"/>
                </a:ext>
              </a:extLst>
            </p:cNvPr>
            <p:cNvSpPr/>
            <p:nvPr/>
          </p:nvSpPr>
          <p:spPr>
            <a:xfrm>
              <a:off x="392871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866466A-715D-3B4D-8FC1-7FF5C24F732C}"/>
                </a:ext>
              </a:extLst>
            </p:cNvPr>
            <p:cNvSpPr/>
            <p:nvPr/>
          </p:nvSpPr>
          <p:spPr>
            <a:xfrm>
              <a:off x="4459608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E44461-A40F-9141-95CE-92DEA37CB349}"/>
                </a:ext>
              </a:extLst>
            </p:cNvPr>
            <p:cNvSpPr/>
            <p:nvPr/>
          </p:nvSpPr>
          <p:spPr>
            <a:xfrm>
              <a:off x="498894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89CFA6C-EE7F-E442-B602-D23296A8FD6A}"/>
                </a:ext>
              </a:extLst>
            </p:cNvPr>
            <p:cNvSpPr/>
            <p:nvPr/>
          </p:nvSpPr>
          <p:spPr>
            <a:xfrm>
              <a:off x="5518282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5524589-FA99-324B-8AD8-739BF02D7122}"/>
                </a:ext>
              </a:extLst>
            </p:cNvPr>
            <p:cNvSpPr/>
            <p:nvPr/>
          </p:nvSpPr>
          <p:spPr>
            <a:xfrm>
              <a:off x="604253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46656ED-8587-E348-946F-F67A3DE2C030}"/>
                </a:ext>
              </a:extLst>
            </p:cNvPr>
            <p:cNvSpPr/>
            <p:nvPr/>
          </p:nvSpPr>
          <p:spPr>
            <a:xfrm>
              <a:off x="656678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03ACB67-153D-EC46-B7A2-1D4067404D93}"/>
                </a:ext>
              </a:extLst>
            </p:cNvPr>
            <p:cNvSpPr/>
            <p:nvPr/>
          </p:nvSpPr>
          <p:spPr>
            <a:xfrm>
              <a:off x="7097675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39CD058B-13E7-DF40-9C5E-7590BB517C7A}"/>
                </a:ext>
              </a:extLst>
            </p:cNvPr>
            <p:cNvSpPr/>
            <p:nvPr/>
          </p:nvSpPr>
          <p:spPr>
            <a:xfrm>
              <a:off x="762701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CD5A4C-689E-EC40-BB92-453FBD4BF0CE}"/>
                </a:ext>
              </a:extLst>
            </p:cNvPr>
            <p:cNvSpPr/>
            <p:nvPr/>
          </p:nvSpPr>
          <p:spPr>
            <a:xfrm>
              <a:off x="8156349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334DA1C-6351-6340-9F19-D2D67123A923}"/>
                </a:ext>
              </a:extLst>
            </p:cNvPr>
            <p:cNvSpPr/>
            <p:nvPr/>
          </p:nvSpPr>
          <p:spPr>
            <a:xfrm>
              <a:off x="8658836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5D03C4E-2903-3E48-9856-3C6522A9F80B}"/>
                </a:ext>
              </a:extLst>
            </p:cNvPr>
            <p:cNvSpPr/>
            <p:nvPr/>
          </p:nvSpPr>
          <p:spPr>
            <a:xfrm>
              <a:off x="918308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E820BA5-0C86-914D-ABC5-E771A70C69D3}"/>
                </a:ext>
              </a:extLst>
            </p:cNvPr>
            <p:cNvSpPr/>
            <p:nvPr/>
          </p:nvSpPr>
          <p:spPr>
            <a:xfrm>
              <a:off x="9713979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D7D6A9D-D0C5-6B45-8D1C-1601762D7A7E}"/>
                </a:ext>
              </a:extLst>
            </p:cNvPr>
            <p:cNvSpPr/>
            <p:nvPr/>
          </p:nvSpPr>
          <p:spPr>
            <a:xfrm>
              <a:off x="1024331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3272D17-C7ED-184A-935C-7519E0758B23}"/>
                </a:ext>
              </a:extLst>
            </p:cNvPr>
            <p:cNvSpPr/>
            <p:nvPr/>
          </p:nvSpPr>
          <p:spPr>
            <a:xfrm>
              <a:off x="10772653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5D191F0-53A8-3C45-AECE-B1A1D6E5D571}"/>
                </a:ext>
              </a:extLst>
            </p:cNvPr>
            <p:cNvSpPr/>
            <p:nvPr/>
          </p:nvSpPr>
          <p:spPr>
            <a:xfrm>
              <a:off x="11296903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17D17D2E-B369-6140-B023-051EBA603857}"/>
                </a:ext>
              </a:extLst>
            </p:cNvPr>
            <p:cNvSpPr/>
            <p:nvPr/>
          </p:nvSpPr>
          <p:spPr>
            <a:xfrm>
              <a:off x="11826240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5E4A75-7550-734D-B7F2-9276AAC21F1F}"/>
                </a:ext>
              </a:extLst>
            </p:cNvPr>
            <p:cNvCxnSpPr>
              <a:cxnSpLocks/>
              <a:stCxn id="53" idx="0"/>
              <a:endCxn id="22" idx="2"/>
            </p:cNvCxnSpPr>
            <p:nvPr/>
          </p:nvCxnSpPr>
          <p:spPr>
            <a:xfrm flipV="1">
              <a:off x="971041" y="3211382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D8D17C-F443-B442-AEAB-D0D776982868}"/>
                </a:ext>
              </a:extLst>
            </p:cNvPr>
            <p:cNvCxnSpPr>
              <a:cxnSpLocks/>
              <a:stCxn id="54" idx="0"/>
              <a:endCxn id="22" idx="2"/>
            </p:cNvCxnSpPr>
            <p:nvPr/>
          </p:nvCxnSpPr>
          <p:spPr>
            <a:xfrm flipV="1">
              <a:off x="1495291" y="3211382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40307B-2B92-AB40-8F7E-84D47D1A7208}"/>
                </a:ext>
              </a:extLst>
            </p:cNvPr>
            <p:cNvCxnSpPr>
              <a:cxnSpLocks/>
              <a:stCxn id="55" idx="0"/>
              <a:endCxn id="23" idx="2"/>
            </p:cNvCxnSpPr>
            <p:nvPr/>
          </p:nvCxnSpPr>
          <p:spPr>
            <a:xfrm flipV="1">
              <a:off x="2026184" y="3211382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C3346A7-646B-5E43-98A1-0976C4E897E5}"/>
                </a:ext>
              </a:extLst>
            </p:cNvPr>
            <p:cNvCxnSpPr>
              <a:cxnSpLocks/>
              <a:stCxn id="56" idx="0"/>
              <a:endCxn id="23" idx="2"/>
            </p:cNvCxnSpPr>
            <p:nvPr/>
          </p:nvCxnSpPr>
          <p:spPr>
            <a:xfrm flipH="1" flipV="1">
              <a:off x="2519254" y="3211382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C37DEA-A641-344E-95D0-5E420A3C76F4}"/>
                </a:ext>
              </a:extLst>
            </p:cNvPr>
            <p:cNvCxnSpPr>
              <a:cxnSpLocks/>
              <a:stCxn id="57" idx="0"/>
              <a:endCxn id="23" idx="2"/>
            </p:cNvCxnSpPr>
            <p:nvPr/>
          </p:nvCxnSpPr>
          <p:spPr>
            <a:xfrm flipH="1" flipV="1">
              <a:off x="2519254" y="3211382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42C036-57F6-D343-8000-659280A70A87}"/>
                </a:ext>
              </a:extLst>
            </p:cNvPr>
            <p:cNvCxnSpPr>
              <a:cxnSpLocks/>
              <a:stCxn id="58" idx="0"/>
              <a:endCxn id="24" idx="2"/>
            </p:cNvCxnSpPr>
            <p:nvPr/>
          </p:nvCxnSpPr>
          <p:spPr>
            <a:xfrm flipH="1" flipV="1">
              <a:off x="3390410" y="3211382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D3B292-5F64-FA4B-B66C-2268F39B7B1A}"/>
                </a:ext>
              </a:extLst>
            </p:cNvPr>
            <p:cNvCxnSpPr>
              <a:cxnSpLocks/>
              <a:stCxn id="59" idx="0"/>
              <a:endCxn id="25" idx="2"/>
            </p:cNvCxnSpPr>
            <p:nvPr/>
          </p:nvCxnSpPr>
          <p:spPr>
            <a:xfrm flipV="1">
              <a:off x="4111595" y="3211382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A997C0-B3F0-304A-AEEF-0452E512D6ED}"/>
                </a:ext>
              </a:extLst>
            </p:cNvPr>
            <p:cNvCxnSpPr>
              <a:cxnSpLocks/>
              <a:stCxn id="60" idx="0"/>
              <a:endCxn id="25" idx="2"/>
            </p:cNvCxnSpPr>
            <p:nvPr/>
          </p:nvCxnSpPr>
          <p:spPr>
            <a:xfrm flipH="1" flipV="1">
              <a:off x="4218305" y="3211382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F83CDE1-5835-2341-8915-E5760F2EF940}"/>
                </a:ext>
              </a:extLst>
            </p:cNvPr>
            <p:cNvCxnSpPr>
              <a:cxnSpLocks/>
              <a:stCxn id="61" idx="0"/>
              <a:endCxn id="26" idx="2"/>
            </p:cNvCxnSpPr>
            <p:nvPr/>
          </p:nvCxnSpPr>
          <p:spPr>
            <a:xfrm flipH="1" flipV="1">
              <a:off x="5082248" y="3211382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85CE0B4-D5D2-FF41-86D1-DB2D240441B9}"/>
                </a:ext>
              </a:extLst>
            </p:cNvPr>
            <p:cNvCxnSpPr>
              <a:cxnSpLocks/>
              <a:stCxn id="62" idx="0"/>
              <a:endCxn id="27" idx="2"/>
            </p:cNvCxnSpPr>
            <p:nvPr/>
          </p:nvCxnSpPr>
          <p:spPr>
            <a:xfrm flipV="1">
              <a:off x="5701162" y="3211382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CA083D-EA20-DA49-BAAA-02D9F22D69F9}"/>
                </a:ext>
              </a:extLst>
            </p:cNvPr>
            <p:cNvCxnSpPr>
              <a:cxnSpLocks/>
              <a:stCxn id="63" idx="0"/>
              <a:endCxn id="28" idx="2"/>
            </p:cNvCxnSpPr>
            <p:nvPr/>
          </p:nvCxnSpPr>
          <p:spPr>
            <a:xfrm flipV="1">
              <a:off x="6225412" y="3211384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62572-411B-2941-94D7-351CBA0D3DDE}"/>
                </a:ext>
              </a:extLst>
            </p:cNvPr>
            <p:cNvCxnSpPr>
              <a:cxnSpLocks/>
              <a:stCxn id="64" idx="0"/>
              <a:endCxn id="28" idx="2"/>
            </p:cNvCxnSpPr>
            <p:nvPr/>
          </p:nvCxnSpPr>
          <p:spPr>
            <a:xfrm flipV="1">
              <a:off x="6749662" y="3211384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E4A05E-7157-6B41-9F6A-79D3D26CC230}"/>
                </a:ext>
              </a:extLst>
            </p:cNvPr>
            <p:cNvCxnSpPr>
              <a:cxnSpLocks/>
              <a:stCxn id="65" idx="0"/>
              <a:endCxn id="29" idx="2"/>
            </p:cNvCxnSpPr>
            <p:nvPr/>
          </p:nvCxnSpPr>
          <p:spPr>
            <a:xfrm flipV="1">
              <a:off x="7280555" y="3211384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FDFF13-7770-834C-B18C-47722492A830}"/>
                </a:ext>
              </a:extLst>
            </p:cNvPr>
            <p:cNvCxnSpPr>
              <a:cxnSpLocks/>
              <a:stCxn id="66" idx="0"/>
              <a:endCxn id="29" idx="2"/>
            </p:cNvCxnSpPr>
            <p:nvPr/>
          </p:nvCxnSpPr>
          <p:spPr>
            <a:xfrm flipH="1" flipV="1">
              <a:off x="7688499" y="3211384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2E7D8C-455A-024A-A96F-5F2FF82973AA}"/>
                </a:ext>
              </a:extLst>
            </p:cNvPr>
            <p:cNvCxnSpPr>
              <a:cxnSpLocks/>
              <a:stCxn id="67" idx="0"/>
              <a:endCxn id="29" idx="2"/>
            </p:cNvCxnSpPr>
            <p:nvPr/>
          </p:nvCxnSpPr>
          <p:spPr>
            <a:xfrm flipH="1" flipV="1">
              <a:off x="7688497" y="3211384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83CBED-920A-C947-92B4-ED4EF0117E0A}"/>
                </a:ext>
              </a:extLst>
            </p:cNvPr>
            <p:cNvCxnSpPr>
              <a:cxnSpLocks/>
              <a:stCxn id="68" idx="0"/>
              <a:endCxn id="30" idx="2"/>
            </p:cNvCxnSpPr>
            <p:nvPr/>
          </p:nvCxnSpPr>
          <p:spPr>
            <a:xfrm flipH="1" flipV="1">
              <a:off x="8559653" y="3211384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0FCC7A-CEE4-5E4C-ADDE-B9C4D207E833}"/>
                </a:ext>
              </a:extLst>
            </p:cNvPr>
            <p:cNvCxnSpPr>
              <a:cxnSpLocks/>
              <a:stCxn id="69" idx="0"/>
              <a:endCxn id="31" idx="2"/>
            </p:cNvCxnSpPr>
            <p:nvPr/>
          </p:nvCxnSpPr>
          <p:spPr>
            <a:xfrm flipV="1">
              <a:off x="9365966" y="3211384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BA36EDF-07CA-1043-8340-CFEE542272E0}"/>
                </a:ext>
              </a:extLst>
            </p:cNvPr>
            <p:cNvCxnSpPr>
              <a:cxnSpLocks/>
              <a:stCxn id="70" idx="0"/>
              <a:endCxn id="31" idx="2"/>
            </p:cNvCxnSpPr>
            <p:nvPr/>
          </p:nvCxnSpPr>
          <p:spPr>
            <a:xfrm flipH="1" flipV="1">
              <a:off x="9387548" y="3211384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0FAA9F-4D7D-EE41-B76B-644743FC4B18}"/>
                </a:ext>
              </a:extLst>
            </p:cNvPr>
            <p:cNvCxnSpPr>
              <a:cxnSpLocks/>
              <a:stCxn id="71" idx="0"/>
              <a:endCxn id="32" idx="2"/>
            </p:cNvCxnSpPr>
            <p:nvPr/>
          </p:nvCxnSpPr>
          <p:spPr>
            <a:xfrm flipH="1" flipV="1">
              <a:off x="10251489" y="3211382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ECC50B-0A89-204F-966A-3C351D8BDD45}"/>
                </a:ext>
              </a:extLst>
            </p:cNvPr>
            <p:cNvCxnSpPr>
              <a:cxnSpLocks/>
              <a:stCxn id="72" idx="0"/>
              <a:endCxn id="33" idx="2"/>
            </p:cNvCxnSpPr>
            <p:nvPr/>
          </p:nvCxnSpPr>
          <p:spPr>
            <a:xfrm flipV="1">
              <a:off x="10955533" y="3211382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064A48-B20C-264F-9FA8-768DECCD4BB8}"/>
                </a:ext>
              </a:extLst>
            </p:cNvPr>
            <p:cNvCxnSpPr>
              <a:cxnSpLocks/>
              <a:stCxn id="73" idx="0"/>
              <a:endCxn id="33" idx="2"/>
            </p:cNvCxnSpPr>
            <p:nvPr/>
          </p:nvCxnSpPr>
          <p:spPr>
            <a:xfrm flipH="1" flipV="1">
              <a:off x="11122643" y="3211382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1A595E-2CAF-6A4A-93F7-1B2A23125E37}"/>
                </a:ext>
              </a:extLst>
            </p:cNvPr>
            <p:cNvCxnSpPr>
              <a:cxnSpLocks/>
              <a:stCxn id="74" idx="0"/>
              <a:endCxn id="33" idx="2"/>
            </p:cNvCxnSpPr>
            <p:nvPr/>
          </p:nvCxnSpPr>
          <p:spPr>
            <a:xfrm flipH="1" flipV="1">
              <a:off x="11122643" y="3211382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DC9011-C881-8044-9CF1-256441B831A7}"/>
                </a:ext>
              </a:extLst>
            </p:cNvPr>
            <p:cNvSpPr txBox="1"/>
            <p:nvPr/>
          </p:nvSpPr>
          <p:spPr>
            <a:xfrm>
              <a:off x="6363222" y="5165788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D787AC-70F2-6A4C-B778-D5FBD2A11DE3}"/>
                </a:ext>
              </a:extLst>
            </p:cNvPr>
            <p:cNvSpPr txBox="1"/>
            <p:nvPr/>
          </p:nvSpPr>
          <p:spPr>
            <a:xfrm>
              <a:off x="9254693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F58F-81AA-294E-B004-ADD387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E8A2D6-08B9-4A41-9ED6-BD768A2C1EBD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4BDF2FD-985B-1441-8456-9F1B226E4A15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8BEC49A-5558-FD4F-BDCA-974E291E1E49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D1BD00-A0FD-2141-9F0F-95A0715B74DC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40EF9AB-36F7-1541-845D-A12A6E7DCC0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7C3F9C-1BF3-EB48-B767-16B8C1A0D39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E0077B-69D1-5746-A6C2-F7233D0632FE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A8F4CC0-7F87-7640-91DF-7172B4954CB0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EC1451A-1B52-C34A-BDAD-43B0EF73D085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8104F8CF-1347-3B42-A480-946586F58843}"/>
                </a:ext>
              </a:extLst>
            </p:cNvPr>
            <p:cNvSpPr/>
            <p:nvPr/>
          </p:nvSpPr>
          <p:spPr>
            <a:xfrm>
              <a:off x="5138350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3F72F9C-815D-B742-927F-4817233435D7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A676B70-9D54-7543-B297-F60D3D562438}"/>
                </a:ext>
              </a:extLst>
            </p:cNvPr>
            <p:cNvSpPr/>
            <p:nvPr/>
          </p:nvSpPr>
          <p:spPr>
            <a:xfrm>
              <a:off x="7201924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3CADA9F6-1144-3844-A219-51999F871504}"/>
                </a:ext>
              </a:extLst>
            </p:cNvPr>
            <p:cNvSpPr/>
            <p:nvPr/>
          </p:nvSpPr>
          <p:spPr>
            <a:xfrm>
              <a:off x="8233711" y="1019393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658F73C-30B7-0C4E-B6F0-2C35A14EFED3}"/>
                </a:ext>
              </a:extLst>
            </p:cNvPr>
            <p:cNvSpPr/>
            <p:nvPr/>
          </p:nvSpPr>
          <p:spPr>
            <a:xfrm>
              <a:off x="111417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6579B7C-4183-DD48-BA77-8EF495D8E99D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89DE6BF-A63F-1949-A701-1C5B1E251AB5}"/>
                </a:ext>
              </a:extLst>
            </p:cNvPr>
            <p:cNvSpPr/>
            <p:nvPr/>
          </p:nvSpPr>
          <p:spPr>
            <a:xfrm>
              <a:off x="2849268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BF7B336-AEED-3D47-911B-35A4D31A4628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2DE1FA5-B7D5-FC47-8B78-7D38137E51FE}"/>
                </a:ext>
              </a:extLst>
            </p:cNvPr>
            <p:cNvSpPr/>
            <p:nvPr/>
          </p:nvSpPr>
          <p:spPr>
            <a:xfrm>
              <a:off x="45411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61E4AD-76AA-3E45-B0FB-D6BD0283B2FE}"/>
                </a:ext>
              </a:extLst>
            </p:cNvPr>
            <p:cNvSpPr/>
            <p:nvPr/>
          </p:nvSpPr>
          <p:spPr>
            <a:xfrm>
              <a:off x="5412260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6393DF1-B4EA-7C4D-8239-E0478D96637D}"/>
                </a:ext>
              </a:extLst>
            </p:cNvPr>
            <p:cNvSpPr/>
            <p:nvPr/>
          </p:nvSpPr>
          <p:spPr>
            <a:xfrm>
              <a:off x="6283414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E9743304-6BD3-924E-8875-C8389EA47DDE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F7608E9-D8BF-1940-8424-68DBF8EDC0EE}"/>
                </a:ext>
              </a:extLst>
            </p:cNvPr>
            <p:cNvSpPr/>
            <p:nvPr/>
          </p:nvSpPr>
          <p:spPr>
            <a:xfrm>
              <a:off x="801851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85DD67E-9895-2B47-9EC6-48CA15320FA1}"/>
                </a:ext>
              </a:extLst>
            </p:cNvPr>
            <p:cNvSpPr/>
            <p:nvPr/>
          </p:nvSpPr>
          <p:spPr>
            <a:xfrm>
              <a:off x="88464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5824B21-6E3B-5F4D-B924-97CB8D2033F3}"/>
                </a:ext>
              </a:extLst>
            </p:cNvPr>
            <p:cNvSpPr/>
            <p:nvPr/>
          </p:nvSpPr>
          <p:spPr>
            <a:xfrm>
              <a:off x="9710349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69C0FED-0225-9A48-91B5-2FE0ECC80E3B}"/>
                </a:ext>
              </a:extLst>
            </p:cNvPr>
            <p:cNvSpPr/>
            <p:nvPr/>
          </p:nvSpPr>
          <p:spPr>
            <a:xfrm>
              <a:off x="10581503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54F479-DD26-D34F-B6CE-DC8E427C41FA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AD5261-D00F-C042-BF66-A4EC7AFCF327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7F521B0-EC8F-1F4B-AB0A-22A80AD890A1}"/>
                </a:ext>
              </a:extLst>
            </p:cNvPr>
            <p:cNvCxnSpPr>
              <a:cxnSpLocks/>
              <a:stCxn id="102" idx="0"/>
              <a:endCxn id="98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726502-491C-0A4D-85A6-4D41C53F2103}"/>
                </a:ext>
              </a:extLst>
            </p:cNvPr>
            <p:cNvCxnSpPr>
              <a:cxnSpLocks/>
              <a:stCxn id="103" idx="0"/>
              <a:endCxn id="98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EB157AE-A4E2-A848-8350-E9DE5C28231D}"/>
                </a:ext>
              </a:extLst>
            </p:cNvPr>
            <p:cNvCxnSpPr>
              <a:cxnSpLocks/>
              <a:stCxn id="98" idx="2"/>
              <a:endCxn id="10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0131434-DF3B-0446-8A7E-27A4F78CEA3A}"/>
                </a:ext>
              </a:extLst>
            </p:cNvPr>
            <p:cNvCxnSpPr>
              <a:cxnSpLocks/>
              <a:stCxn id="98" idx="2"/>
              <a:endCxn id="10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71F3D32-874A-2440-A7A3-BAE95E879EE3}"/>
                </a:ext>
              </a:extLst>
            </p:cNvPr>
            <p:cNvCxnSpPr>
              <a:cxnSpLocks/>
              <a:stCxn id="106" idx="0"/>
              <a:endCxn id="10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51A26FB-84EC-C64C-9D3A-5BDC401AC191}"/>
                </a:ext>
              </a:extLst>
            </p:cNvPr>
            <p:cNvCxnSpPr>
              <a:cxnSpLocks/>
              <a:stCxn id="107" idx="0"/>
              <a:endCxn id="10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BA974CA-F772-2948-95AF-75FF6F4A1019}"/>
                </a:ext>
              </a:extLst>
            </p:cNvPr>
            <p:cNvCxnSpPr>
              <a:cxnSpLocks/>
              <a:stCxn id="108" idx="0"/>
              <a:endCxn id="10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C2D52C0-0A89-6341-9F71-220FFE13D975}"/>
                </a:ext>
              </a:extLst>
            </p:cNvPr>
            <p:cNvCxnSpPr>
              <a:cxnSpLocks/>
              <a:stCxn id="109" idx="0"/>
              <a:endCxn id="10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A814A35-062A-D140-B74A-4FA4811941E7}"/>
                </a:ext>
              </a:extLst>
            </p:cNvPr>
            <p:cNvCxnSpPr>
              <a:cxnSpLocks/>
              <a:stCxn id="110" idx="0"/>
              <a:endCxn id="10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1885BF5-F4DA-C641-9A83-8568AE4F8040}"/>
                </a:ext>
              </a:extLst>
            </p:cNvPr>
            <p:cNvCxnSpPr>
              <a:cxnSpLocks/>
              <a:stCxn id="111" idx="0"/>
              <a:endCxn id="10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F8A708-CD0E-2445-A375-56E78E71400C}"/>
                </a:ext>
              </a:extLst>
            </p:cNvPr>
            <p:cNvCxnSpPr>
              <a:cxnSpLocks/>
              <a:stCxn id="112" idx="0"/>
              <a:endCxn id="10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EFC10B3-ED7C-7141-AD29-DBFD1736F59B}"/>
                </a:ext>
              </a:extLst>
            </p:cNvPr>
            <p:cNvCxnSpPr>
              <a:cxnSpLocks/>
              <a:stCxn id="113" idx="0"/>
              <a:endCxn id="10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F15926-D1CD-5348-BEC9-8856DE76416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2313D2-2D43-BB48-934D-365B7B46D166}"/>
                </a:ext>
              </a:extLst>
            </p:cNvPr>
            <p:cNvCxnSpPr>
              <a:cxnSpLocks/>
              <a:stCxn id="115" idx="0"/>
              <a:endCxn id="10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BCA3EC3-CE6E-A846-B29F-7FC1E0AA630E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54FAB84-8E32-F343-A50E-2A149E5C5C53}"/>
                </a:ext>
              </a:extLst>
            </p:cNvPr>
            <p:cNvCxnSpPr>
              <a:cxnSpLocks/>
              <a:stCxn id="117" idx="0"/>
              <a:endCxn id="10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AA8FBD3-D269-774E-B008-C01AC4C99429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05F9611C-66AE-134F-8857-EE6D30B7EC35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8C765A3-293B-6D4F-912C-628742820850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12F1E39-4E2A-444B-BA8F-2C8E4DCFB152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5B89BFE6-A58D-C643-8602-91E7CF15A689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969E7D-CB14-6A44-99DD-9D46B1CD223F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594D8774-3CF0-5B40-9151-9FAEC28AFD1A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9DB33C22-A157-3640-9EC1-7D4B2B72F704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55077C9F-4E08-5D4D-A76D-F107F0DC2233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287068F-1360-A94C-AD5F-E70E50BA9B4A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44FDB00-B245-F042-BFCF-1FF19E2ED4A6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02BD44D-2FC7-9F49-A73B-61FB40639253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929B3D52-30DC-2B4A-BED8-B0AFDEDC4BD6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AA783F7-B288-C444-B044-C1322212968C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A85360C-37F7-A242-A869-E1B779CE2736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517DE2C8-2C2A-4941-B5E2-41AC9CFC6E1D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104F83-8CA4-FD48-A78F-9EFD2AE9178A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66E5679F-872A-1748-AD77-89855C3BEA2C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65A670BF-7A89-634B-93FB-06BB0502BB15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8404F8EB-D37F-3641-AC70-206288CD9BCD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E85C5155-FABB-4245-B0EA-5143EA5046F9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B5AEC58B-1F7C-E841-A40D-E74EE270AD74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0D2A4054-BA01-F443-B4CB-47207CDEFA34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16FB091-2DEE-814A-BCFB-E8AB20DDEE15}"/>
                </a:ext>
              </a:extLst>
            </p:cNvPr>
            <p:cNvCxnSpPr>
              <a:cxnSpLocks/>
              <a:stCxn id="137" idx="0"/>
              <a:endCxn id="106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0F96C3B-F0F1-1B48-8344-B274EDBD985F}"/>
                </a:ext>
              </a:extLst>
            </p:cNvPr>
            <p:cNvCxnSpPr>
              <a:cxnSpLocks/>
              <a:stCxn id="138" idx="0"/>
              <a:endCxn id="106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9616B96-3529-D745-82D3-93071512E228}"/>
                </a:ext>
              </a:extLst>
            </p:cNvPr>
            <p:cNvCxnSpPr>
              <a:cxnSpLocks/>
              <a:stCxn id="139" idx="0"/>
              <a:endCxn id="107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4E47D7B-F8F1-6B4F-B582-6C09E15C50A9}"/>
                </a:ext>
              </a:extLst>
            </p:cNvPr>
            <p:cNvCxnSpPr>
              <a:cxnSpLocks/>
              <a:stCxn id="140" idx="0"/>
              <a:endCxn id="107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E9185B-56D5-E643-B5E0-8581F88B5C2F}"/>
                </a:ext>
              </a:extLst>
            </p:cNvPr>
            <p:cNvCxnSpPr>
              <a:cxnSpLocks/>
              <a:stCxn id="141" idx="0"/>
              <a:endCxn id="107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2BEAD3-6C10-814B-A07F-F53A04D56404}"/>
                </a:ext>
              </a:extLst>
            </p:cNvPr>
            <p:cNvCxnSpPr>
              <a:cxnSpLocks/>
              <a:stCxn id="142" idx="0"/>
              <a:endCxn id="108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FB0642D-1B13-C842-9F65-BC3042298FAA}"/>
                </a:ext>
              </a:extLst>
            </p:cNvPr>
            <p:cNvCxnSpPr>
              <a:cxnSpLocks/>
              <a:stCxn id="143" idx="0"/>
              <a:endCxn id="10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3F727B9-BAC7-0F49-B922-CCDBF5E82BD1}"/>
                </a:ext>
              </a:extLst>
            </p:cNvPr>
            <p:cNvCxnSpPr>
              <a:cxnSpLocks/>
              <a:stCxn id="144" idx="0"/>
              <a:endCxn id="109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5B97DE-8EBD-424F-B166-2E334907EC15}"/>
                </a:ext>
              </a:extLst>
            </p:cNvPr>
            <p:cNvCxnSpPr>
              <a:cxnSpLocks/>
              <a:stCxn id="145" idx="0"/>
              <a:endCxn id="110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3E34847-5F0B-1E46-AC69-6CA500F996D7}"/>
                </a:ext>
              </a:extLst>
            </p:cNvPr>
            <p:cNvCxnSpPr>
              <a:cxnSpLocks/>
              <a:stCxn id="146" idx="0"/>
              <a:endCxn id="111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49336A8-F036-2C4E-8011-F603E4FDEFAA}"/>
                </a:ext>
              </a:extLst>
            </p:cNvPr>
            <p:cNvCxnSpPr>
              <a:cxnSpLocks/>
              <a:stCxn id="147" idx="0"/>
              <a:endCxn id="112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BB17719-A3D1-AD46-A24B-0F15B2AF5EC8}"/>
                </a:ext>
              </a:extLst>
            </p:cNvPr>
            <p:cNvCxnSpPr>
              <a:cxnSpLocks/>
              <a:stCxn id="148" idx="0"/>
              <a:endCxn id="112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DF99521-A64F-AD4A-ADCB-E2232629ABD0}"/>
                </a:ext>
              </a:extLst>
            </p:cNvPr>
            <p:cNvCxnSpPr>
              <a:cxnSpLocks/>
              <a:stCxn id="149" idx="0"/>
              <a:endCxn id="113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AB2FB20-1DE1-F74D-A8F9-961FC9204B16}"/>
                </a:ext>
              </a:extLst>
            </p:cNvPr>
            <p:cNvCxnSpPr>
              <a:cxnSpLocks/>
              <a:stCxn id="150" idx="0"/>
              <a:endCxn id="113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3121683-B485-AC40-94E9-74965F2E8157}"/>
                </a:ext>
              </a:extLst>
            </p:cNvPr>
            <p:cNvCxnSpPr>
              <a:cxnSpLocks/>
              <a:stCxn id="151" idx="0"/>
              <a:endCxn id="113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1E5790D-5940-B64F-8BD1-55A648B1B8A7}"/>
                </a:ext>
              </a:extLst>
            </p:cNvPr>
            <p:cNvCxnSpPr>
              <a:cxnSpLocks/>
              <a:stCxn id="152" idx="0"/>
              <a:endCxn id="114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D120A67-9D88-4440-A23C-266CD69E540D}"/>
                </a:ext>
              </a:extLst>
            </p:cNvPr>
            <p:cNvCxnSpPr>
              <a:cxnSpLocks/>
              <a:stCxn id="153" idx="0"/>
              <a:endCxn id="115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B129A98-93EB-A345-8A6D-3BF3D1596E75}"/>
                </a:ext>
              </a:extLst>
            </p:cNvPr>
            <p:cNvCxnSpPr>
              <a:cxnSpLocks/>
              <a:stCxn id="154" idx="0"/>
              <a:endCxn id="115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7E72C0F-D08C-D24E-AF56-6F9C64649BD6}"/>
                </a:ext>
              </a:extLst>
            </p:cNvPr>
            <p:cNvCxnSpPr>
              <a:cxnSpLocks/>
              <a:stCxn id="155" idx="0"/>
              <a:endCxn id="116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627EEF8-9F47-6F4B-82AF-BCFC8925F58C}"/>
                </a:ext>
              </a:extLst>
            </p:cNvPr>
            <p:cNvCxnSpPr>
              <a:cxnSpLocks/>
              <a:stCxn id="156" idx="0"/>
              <a:endCxn id="117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B9C1F73-52D0-BD4F-B0E5-F136D161D222}"/>
                </a:ext>
              </a:extLst>
            </p:cNvPr>
            <p:cNvCxnSpPr>
              <a:cxnSpLocks/>
              <a:stCxn id="157" idx="0"/>
              <a:endCxn id="117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93CDE4B-F138-A34A-AB03-E428D5CC469D}"/>
                </a:ext>
              </a:extLst>
            </p:cNvPr>
            <p:cNvCxnSpPr>
              <a:cxnSpLocks/>
              <a:stCxn id="158" idx="0"/>
              <a:endCxn id="117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12B65B9-3790-F741-BB79-639F1A83A8AE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65A13A9-0B56-2D40-8B5F-91C766339BA6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0F8E04B-450D-2644-950B-93C7CE3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DC2E5-E22F-784F-AAC1-1FB83FAEF2BE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F8D4B4C-4106-9444-BC1B-CDDDBDF8925A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64F3DB2-C467-BD48-8F49-1E271B57F93C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B4D4F5A-7027-DD4E-9906-24D36F02CF5E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2F0841D-E015-174A-8CC0-1B50D1C8ECF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EDE7F69E-1664-6747-808B-1306068987B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54B5930-C9B8-A448-BD7A-33E9E3DBFFF6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F60D341-BD97-594F-82DE-F4252559CAE8}"/>
                </a:ext>
              </a:extLst>
            </p:cNvPr>
            <p:cNvGrpSpPr/>
            <p:nvPr/>
          </p:nvGrpSpPr>
          <p:grpSpPr>
            <a:xfrm>
              <a:off x="3074778" y="1019393"/>
              <a:ext cx="6073335" cy="356067"/>
              <a:chOff x="3459894" y="877297"/>
              <a:chExt cx="6073335" cy="160658"/>
            </a:xfrm>
          </p:grpSpPr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D8AB8211-3968-6E4E-A541-A939DBFA15A8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DB84417C-D20B-B44C-B8B5-001BFF524E8E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31E287DF-A96A-804A-A044-7497D59287E5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0C80DC07-DC6E-9F4D-9010-AE87A0FE9550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B65D5FE3-3BB0-D649-8436-67A630629EB6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9D6CD905-F245-F145-BB75-E01FC33137B0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61A4353-6A40-D240-BB7B-9D205B0F742A}"/>
                </a:ext>
              </a:extLst>
            </p:cNvPr>
            <p:cNvGrpSpPr/>
            <p:nvPr/>
          </p:nvGrpSpPr>
          <p:grpSpPr>
            <a:xfrm>
              <a:off x="1114171" y="1707368"/>
              <a:ext cx="10153132" cy="378886"/>
              <a:chOff x="1114171" y="1707368"/>
              <a:chExt cx="10153132" cy="160638"/>
            </a:xfrm>
          </p:grpSpPr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62479EB6-FC22-A84F-A1A2-DF17A54872B8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7DD5261B-2188-FB45-9E3A-0BBF16E35602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A6DF3DF6-5391-2C41-AAF2-C473C51979FB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152A418C-1643-BF4C-B0A8-222178EF474C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ounded Rectangle 200">
                <a:extLst>
                  <a:ext uri="{FF2B5EF4-FFF2-40B4-BE49-F238E27FC236}">
                    <a16:creationId xmlns:a16="http://schemas.microsoft.com/office/drawing/2014/main" id="{57FCF3A5-3239-1146-9568-31FEDBC2B7F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1F1489B-7B9E-B64D-86C1-271F563371F8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CB69DE7-41F9-4C44-B8A5-4BA9436072E1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E1156541-EFB4-734E-9BEC-FDD42778F77A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3E0593-AB12-2D4C-BEC8-4FE27A91F9D5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DF9C22F6-443A-AD4B-91C2-0CB6D3704CF0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64AB4690-707A-D64E-960B-2DF7FC2C83D9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CA9F77A-226A-5044-B48E-EA2582A4048B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F2E1A3B-8B35-5640-B75D-301A9A847B0D}"/>
                </a:ext>
              </a:extLst>
            </p:cNvPr>
            <p:cNvCxnSpPr>
              <a:cxnSpLocks/>
              <a:stCxn id="190" idx="0"/>
              <a:endCxn id="187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617003C-086B-6E4D-8DE3-7BC653ECB408}"/>
                </a:ext>
              </a:extLst>
            </p:cNvPr>
            <p:cNvCxnSpPr>
              <a:cxnSpLocks/>
              <a:stCxn id="191" idx="0"/>
              <a:endCxn id="187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E588E9A-4BF7-F54A-AFEB-E7838B7FFA5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E06F77-A502-874C-8F82-B4A50E9E2BB5}"/>
                </a:ext>
              </a:extLst>
            </p:cNvPr>
            <p:cNvCxnSpPr>
              <a:cxnSpLocks/>
              <a:stCxn id="193" idx="0"/>
              <a:endCxn id="187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624D821-6956-074F-AC82-A2F5932F63F6}"/>
                </a:ext>
              </a:extLst>
            </p:cNvPr>
            <p:cNvCxnSpPr>
              <a:cxnSpLocks/>
              <a:stCxn id="187" idx="2"/>
              <a:endCxn id="19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E04621-3054-6247-97B8-CBD3F4248306}"/>
                </a:ext>
              </a:extLst>
            </p:cNvPr>
            <p:cNvCxnSpPr>
              <a:cxnSpLocks/>
              <a:stCxn id="187" idx="2"/>
              <a:endCxn id="19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FBEF687-2468-FA4C-A79C-448965F10261}"/>
                </a:ext>
              </a:extLst>
            </p:cNvPr>
            <p:cNvCxnSpPr>
              <a:cxnSpLocks/>
              <a:stCxn id="197" idx="0"/>
              <a:endCxn id="19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05CC392-D5C1-CE47-833D-FF018731235D}"/>
                </a:ext>
              </a:extLst>
            </p:cNvPr>
            <p:cNvCxnSpPr>
              <a:cxnSpLocks/>
              <a:stCxn id="198" idx="0"/>
              <a:endCxn id="19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F4C6E3A-5B88-4246-9E7E-E5883117AB45}"/>
                </a:ext>
              </a:extLst>
            </p:cNvPr>
            <p:cNvCxnSpPr>
              <a:cxnSpLocks/>
              <a:stCxn id="199" idx="0"/>
              <a:endCxn id="19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B0A4F7F-BCD8-3C4E-AF15-E33E8966D9AB}"/>
                </a:ext>
              </a:extLst>
            </p:cNvPr>
            <p:cNvCxnSpPr>
              <a:cxnSpLocks/>
              <a:stCxn id="200" idx="0"/>
              <a:endCxn id="19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1C0D58-9545-8842-9F19-F3E85B706537}"/>
                </a:ext>
              </a:extLst>
            </p:cNvPr>
            <p:cNvCxnSpPr>
              <a:cxnSpLocks/>
              <a:stCxn id="201" idx="0"/>
              <a:endCxn id="19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709611-B83D-6943-85A5-A24C30CB3849}"/>
                </a:ext>
              </a:extLst>
            </p:cNvPr>
            <p:cNvCxnSpPr>
              <a:cxnSpLocks/>
              <a:stCxn id="202" idx="0"/>
              <a:endCxn id="19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F77365A-417A-E545-8685-303A1A1D6DC7}"/>
                </a:ext>
              </a:extLst>
            </p:cNvPr>
            <p:cNvCxnSpPr>
              <a:cxnSpLocks/>
              <a:stCxn id="203" idx="0"/>
              <a:endCxn id="19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D4A0F0-7B3E-7242-9917-B5D83878C872}"/>
                </a:ext>
              </a:extLst>
            </p:cNvPr>
            <p:cNvCxnSpPr>
              <a:cxnSpLocks/>
              <a:stCxn id="204" idx="0"/>
              <a:endCxn id="19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70CE56A-C88F-F145-819C-49F8C772CF47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8D6AA-6385-9E46-AE32-4562C588B85F}"/>
                </a:ext>
              </a:extLst>
            </p:cNvPr>
            <p:cNvCxnSpPr>
              <a:cxnSpLocks/>
              <a:stCxn id="206" idx="0"/>
              <a:endCxn id="19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130599D-DB07-674E-86D4-6E4F8916BC1B}"/>
                </a:ext>
              </a:extLst>
            </p:cNvPr>
            <p:cNvCxnSpPr>
              <a:cxnSpLocks/>
              <a:stCxn id="207" idx="0"/>
              <a:endCxn id="19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7CBB6F7-0243-4E4A-9A38-28076261CE34}"/>
                </a:ext>
              </a:extLst>
            </p:cNvPr>
            <p:cNvCxnSpPr>
              <a:cxnSpLocks/>
              <a:stCxn id="208" idx="0"/>
              <a:endCxn id="19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C488ADF-D615-F740-B7D9-7B53C50152C5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D12C86F7-261B-AC4D-A74B-7A6DF1BF248B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1069186D-385B-CC4E-BF1A-F58FEF065B54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>
              <a:extLst>
                <a:ext uri="{FF2B5EF4-FFF2-40B4-BE49-F238E27FC236}">
                  <a16:creationId xmlns:a16="http://schemas.microsoft.com/office/drawing/2014/main" id="{093A4767-C7FD-A94D-AE1B-E9DD765917C8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5A42FAE0-87BD-0D45-ACCD-DB1843B96A94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51C46AB5-0B38-464D-80E3-8D4BAF46CDF4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E34A2980-63E6-7045-ABF2-9587B59FD798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D78FCD61-9232-B740-9DD0-92A54B866339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D7B46728-06CF-764B-A2EF-0D4DD66900CE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F39199E5-586E-0F4A-AF3D-A33962BE2CE5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ED16ADCB-9D13-7844-9F28-E7CDE128115F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235FCC4E-FEE9-E247-9EC3-3DB986407161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33FAEF22-FC9D-144C-8281-FB6856F275A3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607B6724-B7C8-D044-88AD-01765CC8AD88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1B5C39D9-9BA5-744A-816C-450BA0E3BD8C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3B41C9FC-456F-1246-BF81-8D34ADD84E11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7FBBB425-9275-7A46-AC41-6CEC1EAD6412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BEB48F83-61E1-2D44-897C-C11076993300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5CCE3405-C7AB-664A-B848-BED590EFED27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A052DCE-3F3B-3843-9506-44759BDBC893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7" name="Rounded Rectangle 246">
              <a:extLst>
                <a:ext uri="{FF2B5EF4-FFF2-40B4-BE49-F238E27FC236}">
                  <a16:creationId xmlns:a16="http://schemas.microsoft.com/office/drawing/2014/main" id="{AB596070-62B9-B443-8EB1-92841146F9A0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A8EF76F2-0DAB-A74C-849A-9C0EF6709B03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9" name="Rounded Rectangle 248">
              <a:extLst>
                <a:ext uri="{FF2B5EF4-FFF2-40B4-BE49-F238E27FC236}">
                  <a16:creationId xmlns:a16="http://schemas.microsoft.com/office/drawing/2014/main" id="{75B317B3-C4C0-1F4C-A261-07E055B9A106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73E497B-860F-8943-902B-733E8A846663}"/>
                </a:ext>
              </a:extLst>
            </p:cNvPr>
            <p:cNvCxnSpPr>
              <a:cxnSpLocks/>
              <a:stCxn id="228" idx="0"/>
              <a:endCxn id="197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0DF84C-169C-5A4E-9ED8-3C6AA6C3F87F}"/>
                </a:ext>
              </a:extLst>
            </p:cNvPr>
            <p:cNvCxnSpPr>
              <a:cxnSpLocks/>
              <a:stCxn id="229" idx="0"/>
              <a:endCxn id="197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AD5E4C-FC7F-2748-8439-C4D41357CC24}"/>
                </a:ext>
              </a:extLst>
            </p:cNvPr>
            <p:cNvCxnSpPr>
              <a:cxnSpLocks/>
              <a:stCxn id="230" idx="0"/>
              <a:endCxn id="198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7AC917D-9431-B146-A8D5-4D1B0BE526BE}"/>
                </a:ext>
              </a:extLst>
            </p:cNvPr>
            <p:cNvCxnSpPr>
              <a:cxnSpLocks/>
              <a:stCxn id="231" idx="0"/>
              <a:endCxn id="19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E000D7-4858-F44B-BFD9-EA4DC24CBC1D}"/>
                </a:ext>
              </a:extLst>
            </p:cNvPr>
            <p:cNvCxnSpPr>
              <a:cxnSpLocks/>
              <a:stCxn id="232" idx="0"/>
              <a:endCxn id="198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299A6F4-BB40-B54A-95A2-BA2CEF41C31D}"/>
                </a:ext>
              </a:extLst>
            </p:cNvPr>
            <p:cNvCxnSpPr>
              <a:cxnSpLocks/>
              <a:stCxn id="233" idx="0"/>
              <a:endCxn id="199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1D34884-4602-854A-8BBF-248F1F7F58D1}"/>
                </a:ext>
              </a:extLst>
            </p:cNvPr>
            <p:cNvCxnSpPr>
              <a:cxnSpLocks/>
              <a:stCxn id="234" idx="0"/>
              <a:endCxn id="200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6CFBD9F-DEDE-B443-887F-C9F362A001B3}"/>
                </a:ext>
              </a:extLst>
            </p:cNvPr>
            <p:cNvCxnSpPr>
              <a:cxnSpLocks/>
              <a:stCxn id="235" idx="0"/>
              <a:endCxn id="200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C76ECB7C-12A2-8544-A3E0-90E463949D17}"/>
                </a:ext>
              </a:extLst>
            </p:cNvPr>
            <p:cNvCxnSpPr>
              <a:cxnSpLocks/>
              <a:stCxn id="236" idx="0"/>
              <a:endCxn id="201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2221047-C764-9847-B2A0-17FB0D15FA92}"/>
                </a:ext>
              </a:extLst>
            </p:cNvPr>
            <p:cNvCxnSpPr>
              <a:cxnSpLocks/>
              <a:stCxn id="237" idx="0"/>
              <a:endCxn id="202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A041ABD-0B01-7D49-B931-C7DD7D4EB9DC}"/>
                </a:ext>
              </a:extLst>
            </p:cNvPr>
            <p:cNvCxnSpPr>
              <a:cxnSpLocks/>
              <a:stCxn id="238" idx="0"/>
              <a:endCxn id="203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583E00-B3C7-7F40-BED9-A056D9D39B5A}"/>
                </a:ext>
              </a:extLst>
            </p:cNvPr>
            <p:cNvCxnSpPr>
              <a:cxnSpLocks/>
              <a:stCxn id="239" idx="0"/>
              <a:endCxn id="203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42BBC3D-7043-1C40-BA38-4B253A53BF5B}"/>
                </a:ext>
              </a:extLst>
            </p:cNvPr>
            <p:cNvCxnSpPr>
              <a:cxnSpLocks/>
              <a:stCxn id="240" idx="0"/>
              <a:endCxn id="204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0F4AC4F-7F88-C34A-8E6B-7CCF44AB1519}"/>
                </a:ext>
              </a:extLst>
            </p:cNvPr>
            <p:cNvCxnSpPr>
              <a:cxnSpLocks/>
              <a:stCxn id="241" idx="0"/>
              <a:endCxn id="204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5F1917A-447F-2A4C-B229-466FDBACB616}"/>
                </a:ext>
              </a:extLst>
            </p:cNvPr>
            <p:cNvCxnSpPr>
              <a:cxnSpLocks/>
              <a:stCxn id="242" idx="0"/>
              <a:endCxn id="204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B48D93-F9AD-9141-A2A6-E7173273066C}"/>
                </a:ext>
              </a:extLst>
            </p:cNvPr>
            <p:cNvCxnSpPr>
              <a:cxnSpLocks/>
              <a:stCxn id="243" idx="0"/>
              <a:endCxn id="205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6BEE010-0CCE-E348-A912-69BB6D8986EC}"/>
                </a:ext>
              </a:extLst>
            </p:cNvPr>
            <p:cNvCxnSpPr>
              <a:cxnSpLocks/>
              <a:stCxn id="244" idx="0"/>
              <a:endCxn id="206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E630210-FC48-0A44-9290-5C6069227A1A}"/>
                </a:ext>
              </a:extLst>
            </p:cNvPr>
            <p:cNvCxnSpPr>
              <a:cxnSpLocks/>
              <a:stCxn id="245" idx="0"/>
              <a:endCxn id="206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A613FB9-E15B-C74C-9D25-49D0C260EC63}"/>
                </a:ext>
              </a:extLst>
            </p:cNvPr>
            <p:cNvCxnSpPr>
              <a:cxnSpLocks/>
              <a:stCxn id="246" idx="0"/>
              <a:endCxn id="207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97A4CE5-B177-CB4E-B9EF-EFA8C5BBC6E4}"/>
                </a:ext>
              </a:extLst>
            </p:cNvPr>
            <p:cNvCxnSpPr>
              <a:cxnSpLocks/>
              <a:stCxn id="247" idx="0"/>
              <a:endCxn id="208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5E18E80-41E6-0949-9C3E-63FE3E531E0E}"/>
                </a:ext>
              </a:extLst>
            </p:cNvPr>
            <p:cNvCxnSpPr>
              <a:cxnSpLocks/>
              <a:stCxn id="248" idx="0"/>
              <a:endCxn id="208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32E4311-0048-864D-B063-62A1F4780071}"/>
                </a:ext>
              </a:extLst>
            </p:cNvPr>
            <p:cNvCxnSpPr>
              <a:cxnSpLocks/>
              <a:stCxn id="249" idx="0"/>
              <a:endCxn id="208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2D4231D-30D3-2C40-B213-AB055D92D519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2FAE467-C4BE-D348-8B0D-924C865E0AF3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F7BD-8566-F148-9E05-2A23FE21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5E306D-0F46-0048-887B-CBF76E230193}"/>
              </a:ext>
            </a:extLst>
          </p:cNvPr>
          <p:cNvSpPr/>
          <p:nvPr/>
        </p:nvSpPr>
        <p:spPr>
          <a:xfrm>
            <a:off x="1523706" y="5934635"/>
            <a:ext cx="992708" cy="421715"/>
          </a:xfrm>
          <a:prstGeom prst="rect">
            <a:avLst/>
          </a:prstGeom>
          <a:solidFill>
            <a:schemeClr val="accent4">
              <a:lumMod val="40000"/>
              <a:lumOff val="6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3712CD-40F8-0C47-886D-1073A97CE9B4}"/>
              </a:ext>
            </a:extLst>
          </p:cNvPr>
          <p:cNvSpPr/>
          <p:nvPr/>
        </p:nvSpPr>
        <p:spPr>
          <a:xfrm>
            <a:off x="4215615" y="5961903"/>
            <a:ext cx="992708" cy="421715"/>
          </a:xfrm>
          <a:prstGeom prst="rect">
            <a:avLst/>
          </a:prstGeom>
          <a:solidFill>
            <a:schemeClr val="accent4">
              <a:lumMod val="40000"/>
              <a:lumOff val="6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CA0F728-707D-4F47-94C0-0ADE9D377E3A}"/>
              </a:ext>
            </a:extLst>
          </p:cNvPr>
          <p:cNvSpPr/>
          <p:nvPr/>
        </p:nvSpPr>
        <p:spPr>
          <a:xfrm>
            <a:off x="6948331" y="5961902"/>
            <a:ext cx="992708" cy="421715"/>
          </a:xfrm>
          <a:prstGeom prst="rect">
            <a:avLst/>
          </a:prstGeom>
          <a:solidFill>
            <a:schemeClr val="accent4">
              <a:lumMod val="40000"/>
              <a:lumOff val="6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BF478BF-005E-7E41-953C-C738306FCC70}"/>
              </a:ext>
            </a:extLst>
          </p:cNvPr>
          <p:cNvSpPr/>
          <p:nvPr/>
        </p:nvSpPr>
        <p:spPr>
          <a:xfrm>
            <a:off x="6311742" y="1676950"/>
            <a:ext cx="1503043" cy="397992"/>
          </a:xfrm>
          <a:prstGeom prst="rect">
            <a:avLst/>
          </a:prstGeom>
          <a:solidFill>
            <a:schemeClr val="accent4">
              <a:lumMod val="40000"/>
              <a:lumOff val="6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7" grpId="0" animBg="1"/>
      <p:bldP spid="98" grpId="0" animBg="1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1DF9-C5F4-8D4F-B54E-CA3ACAB5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0733" cy="1325563"/>
          </a:xfrm>
        </p:spPr>
        <p:txBody>
          <a:bodyPr>
            <a:normAutofit/>
          </a:bodyPr>
          <a:lstStyle/>
          <a:p>
            <a:r>
              <a:rPr lang="en-US" dirty="0"/>
              <a:t>Stateless Clients: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AA1-56DB-2546-851A-8E7C346EC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7534" cy="4351338"/>
          </a:xfrm>
        </p:spPr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added to the block</a:t>
            </a:r>
          </a:p>
          <a:p>
            <a:r>
              <a:rPr lang="en-US" dirty="0"/>
              <a:t>Verifier receives this block</a:t>
            </a:r>
          </a:p>
          <a:p>
            <a:r>
              <a:rPr lang="en-US" dirty="0"/>
              <a:t>Expected state root hash is specified in block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DE5DF-6EDA-1942-835B-F13AAC5A8B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18977-0BB5-0944-8685-49C96CB5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97" y="365126"/>
            <a:ext cx="6341269" cy="61791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6620-572A-794B-B770-1F3142AA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E0F068-FACB-E74C-B57C-2B5C7AAE7634}"/>
              </a:ext>
            </a:extLst>
          </p:cNvPr>
          <p:cNvCxnSpPr>
            <a:cxnSpLocks/>
          </p:cNvCxnSpPr>
          <p:nvPr/>
        </p:nvCxnSpPr>
        <p:spPr>
          <a:xfrm flipV="1">
            <a:off x="3854824" y="5307107"/>
            <a:ext cx="2868705" cy="484093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2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290-837E-7144-AAA2-5FA50215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C25642-7CCE-C946-BF70-91DAF86A469C}"/>
              </a:ext>
            </a:extLst>
          </p:cNvPr>
          <p:cNvGrpSpPr/>
          <p:nvPr/>
        </p:nvGrpSpPr>
        <p:grpSpPr>
          <a:xfrm>
            <a:off x="1262575" y="1694827"/>
            <a:ext cx="7863840" cy="4873752"/>
            <a:chOff x="1194838" y="1136027"/>
            <a:chExt cx="8271577" cy="543593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CB2DE7-AD5B-F54C-8256-1338FAF3DF6E}"/>
                </a:ext>
              </a:extLst>
            </p:cNvPr>
            <p:cNvSpPr/>
            <p:nvPr/>
          </p:nvSpPr>
          <p:spPr>
            <a:xfrm>
              <a:off x="6969291" y="3738930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1D7DC6C-D8AB-0341-842C-D61437B1B386}"/>
                </a:ext>
              </a:extLst>
            </p:cNvPr>
            <p:cNvSpPr/>
            <p:nvPr/>
          </p:nvSpPr>
          <p:spPr>
            <a:xfrm>
              <a:off x="1194838" y="3769767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8B69DF3-8F4E-C04C-BFF7-88C2202FEF39}"/>
                </a:ext>
              </a:extLst>
            </p:cNvPr>
            <p:cNvSpPr/>
            <p:nvPr/>
          </p:nvSpPr>
          <p:spPr>
            <a:xfrm>
              <a:off x="4086311" y="3753922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0823BAB-DBC7-0148-8B96-F57F9CB70AF3}"/>
                </a:ext>
              </a:extLst>
            </p:cNvPr>
            <p:cNvSpPr/>
            <p:nvPr/>
          </p:nvSpPr>
          <p:spPr>
            <a:xfrm>
              <a:off x="4909037" y="1136027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B747DB-C51A-1F45-8581-DAAD1176A729}"/>
                </a:ext>
              </a:extLst>
            </p:cNvPr>
            <p:cNvSpPr txBox="1"/>
            <p:nvPr/>
          </p:nvSpPr>
          <p:spPr>
            <a:xfrm>
              <a:off x="1194838" y="5039725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3E0BA46-0648-8B4E-8D77-9A7826AA32F3}"/>
                </a:ext>
              </a:extLst>
            </p:cNvPr>
            <p:cNvSpPr/>
            <p:nvPr/>
          </p:nvSpPr>
          <p:spPr>
            <a:xfrm>
              <a:off x="3887576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B202D8F-2411-884A-9B5B-8FA14820779E}"/>
                </a:ext>
              </a:extLst>
            </p:cNvPr>
            <p:cNvSpPr/>
            <p:nvPr/>
          </p:nvSpPr>
          <p:spPr>
            <a:xfrm>
              <a:off x="4919363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62A323-41E0-B346-ABEA-32EFC4349AA2}"/>
                </a:ext>
              </a:extLst>
            </p:cNvPr>
            <p:cNvSpPr/>
            <p:nvPr/>
          </p:nvSpPr>
          <p:spPr>
            <a:xfrm>
              <a:off x="6982937" y="2018481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DF48718-3122-D54A-B8D8-9981914348CC}"/>
                </a:ext>
              </a:extLst>
            </p:cNvPr>
            <p:cNvSpPr/>
            <p:nvPr/>
          </p:nvSpPr>
          <p:spPr>
            <a:xfrm>
              <a:off x="2790914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19D1C6B-2184-F74F-937D-48ABA8E81604}"/>
                </a:ext>
              </a:extLst>
            </p:cNvPr>
            <p:cNvSpPr/>
            <p:nvPr/>
          </p:nvSpPr>
          <p:spPr>
            <a:xfrm>
              <a:off x="4489963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64BF27-C50B-DB47-B251-F1B195A570CF}"/>
                </a:ext>
              </a:extLst>
            </p:cNvPr>
            <p:cNvSpPr/>
            <p:nvPr/>
          </p:nvSpPr>
          <p:spPr>
            <a:xfrm>
              <a:off x="7960157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958E9F-A325-FA4A-AAA8-F975F4A1AE7F}"/>
                </a:ext>
              </a:extLst>
            </p:cNvPr>
            <p:cNvCxnSpPr>
              <a:cxnSpLocks/>
              <a:stCxn id="36" idx="0"/>
              <a:endCxn id="34" idx="2"/>
            </p:cNvCxnSpPr>
            <p:nvPr/>
          </p:nvCxnSpPr>
          <p:spPr>
            <a:xfrm flipV="1">
              <a:off x="4344776" y="1564626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BD515D-D726-F445-9109-04BE7A0F989C}"/>
                </a:ext>
              </a:extLst>
            </p:cNvPr>
            <p:cNvCxnSpPr>
              <a:cxnSpLocks/>
              <a:stCxn id="37" idx="0"/>
              <a:endCxn id="34" idx="2"/>
            </p:cNvCxnSpPr>
            <p:nvPr/>
          </p:nvCxnSpPr>
          <p:spPr>
            <a:xfrm flipV="1">
              <a:off x="5376565" y="1564626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DB2C0-2153-2E4F-A7FF-F451F34ADA7A}"/>
                </a:ext>
              </a:extLst>
            </p:cNvPr>
            <p:cNvCxnSpPr>
              <a:cxnSpLocks/>
              <a:stCxn id="38" idx="0"/>
              <a:endCxn id="34" idx="2"/>
            </p:cNvCxnSpPr>
            <p:nvPr/>
          </p:nvCxnSpPr>
          <p:spPr>
            <a:xfrm flipH="1" flipV="1">
              <a:off x="6948894" y="1564626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7E26A2-9C39-3B43-BBAE-6FF9DFA24F90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3133814" y="2374524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5788B-7E7F-C448-BCA1-E2ACDB789338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V="1">
              <a:off x="4832863" y="2374524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48AE3C-AA8B-A644-9662-35E6C4AF0507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7440137" y="2374502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E897F2-C6A0-E847-B245-835AEFBB2EE7}"/>
                </a:ext>
              </a:extLst>
            </p:cNvPr>
            <p:cNvSpPr txBox="1"/>
            <p:nvPr/>
          </p:nvSpPr>
          <p:spPr>
            <a:xfrm>
              <a:off x="4086311" y="503972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020AC6-94A9-5F4F-B011-359D689990C2}"/>
                </a:ext>
              </a:extLst>
            </p:cNvPr>
            <p:cNvSpPr/>
            <p:nvPr/>
          </p:nvSpPr>
          <p:spPr>
            <a:xfrm>
              <a:off x="2987201" y="338842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B96BB-4873-3F40-8685-5C58FCB0077F}"/>
                </a:ext>
              </a:extLst>
            </p:cNvPr>
            <p:cNvSpPr/>
            <p:nvPr/>
          </p:nvSpPr>
          <p:spPr>
            <a:xfrm>
              <a:off x="4543275" y="338318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81730CF-79BC-E440-B2F6-FFB8FD17EA13}"/>
                </a:ext>
              </a:extLst>
            </p:cNvPr>
            <p:cNvSpPr/>
            <p:nvPr/>
          </p:nvSpPr>
          <p:spPr>
            <a:xfrm>
              <a:off x="8241572" y="3377763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B881EA-FAD3-F94E-8594-C32E3250AABE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H="1" flipV="1">
              <a:off x="3133814" y="3085320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D3AE67-1B9C-9944-B74A-7608F618A74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V="1">
              <a:off x="4726155" y="3085320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658D17-FFB0-E147-9D2F-47E5A338D2F5}"/>
                </a:ext>
              </a:extLst>
            </p:cNvPr>
            <p:cNvCxnSpPr>
              <a:cxnSpLocks/>
              <a:stCxn id="51" idx="0"/>
              <a:endCxn id="41" idx="2"/>
            </p:cNvCxnSpPr>
            <p:nvPr/>
          </p:nvCxnSpPr>
          <p:spPr>
            <a:xfrm flipH="1" flipV="1">
              <a:off x="8303059" y="3085322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50CDDD-8550-FB40-86E4-BA3F2F9B1A15}"/>
                </a:ext>
              </a:extLst>
            </p:cNvPr>
            <p:cNvSpPr txBox="1"/>
            <p:nvPr/>
          </p:nvSpPr>
          <p:spPr>
            <a:xfrm>
              <a:off x="6977782" y="5039726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CF63C6E-F5AE-514D-A3F5-44B3150D7C17}"/>
              </a:ext>
            </a:extLst>
          </p:cNvPr>
          <p:cNvSpPr txBox="1"/>
          <p:nvPr/>
        </p:nvSpPr>
        <p:spPr>
          <a:xfrm>
            <a:off x="8135814" y="2200904"/>
            <a:ext cx="382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 Merkle-Patricia </a:t>
            </a:r>
            <a:r>
              <a:rPr lang="en-US" sz="2400" dirty="0" err="1"/>
              <a:t>trie</a:t>
            </a:r>
            <a:r>
              <a:rPr lang="en-US" sz="2400" dirty="0"/>
              <a:t> from nodes in witness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407EE4F-A6FF-DA47-BD91-04FC73F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867-82B8-9F42-9AA0-576A8981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04443A-4494-5F45-AD23-82E67E31D7A7}"/>
              </a:ext>
            </a:extLst>
          </p:cNvPr>
          <p:cNvGrpSpPr/>
          <p:nvPr/>
        </p:nvGrpSpPr>
        <p:grpSpPr>
          <a:xfrm>
            <a:off x="1262571" y="1690688"/>
            <a:ext cx="7863840" cy="4873752"/>
            <a:chOff x="382038" y="136961"/>
            <a:chExt cx="8271577" cy="543593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9825EFB-EDCA-D544-BEA8-C3908A2DC597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BB8994-A267-E84F-8E15-C4D9E18851B1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93624DF-A693-194A-8A50-6626394B1662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ACF93C-647E-004C-AE6C-16A2D7695D08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6FAADD-5821-7741-B9E7-8B0195393062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1D9C190-D4C2-764D-821C-2C10B5EF38A1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89E0BD3-8CFD-7E40-BD5A-A88BB7F91E50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C317300-E89D-C34A-ABCF-339FFD6B9FC6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7910D56-86AD-5044-8121-072F7787C67E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9D2CCD9-131A-5B46-AF9A-CDAEE44EFC5A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5BE076-A96C-AB4B-8FA5-E7601E0902D6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6EE37B-A20A-F644-ABAD-6D114FA15E84}"/>
                </a:ext>
              </a:extLst>
            </p:cNvPr>
            <p:cNvCxnSpPr>
              <a:cxnSpLocks/>
              <a:stCxn id="35" idx="0"/>
              <a:endCxn id="33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3EF0D0-8F48-2C4F-A000-27E5E2D8BB2D}"/>
                </a:ext>
              </a:extLst>
            </p:cNvPr>
            <p:cNvCxnSpPr>
              <a:cxnSpLocks/>
              <a:stCxn id="36" idx="0"/>
              <a:endCxn id="33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E57BE2-6F16-7642-89BC-FF28437A9989}"/>
                </a:ext>
              </a:extLst>
            </p:cNvPr>
            <p:cNvCxnSpPr>
              <a:cxnSpLocks/>
              <a:stCxn id="37" idx="0"/>
              <a:endCxn id="33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188FDB-E0A2-2941-9300-9F6E8FD3537F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57E18C-ECB9-E748-AD21-B052C63D606D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16C7A6-DE1D-D44F-A31B-6B6956576165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8CE364-D994-504B-BA2D-6B19ECCDAF96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82C5822-91D1-0E48-A6DF-B5DAD746D360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39C7882-959C-7647-A2B6-68BD6C92BC9F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58B626F-770C-6F42-9B53-DDC680B89FCE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E6DF33-4E75-4B4D-B16D-AF994B0A26E2}"/>
                </a:ext>
              </a:extLst>
            </p:cNvPr>
            <p:cNvCxnSpPr>
              <a:cxnSpLocks/>
              <a:stCxn id="48" idx="0"/>
              <a:endCxn id="3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8EA2709-88FC-E044-8146-3E6491E5B15F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43884C-C7C7-A142-A894-24EE0E5FDCA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9A9042-6D5C-C549-A2FA-4ACFAD6F557D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240653-3BAD-7E40-8074-C1E0CE1EB544}"/>
              </a:ext>
            </a:extLst>
          </p:cNvPr>
          <p:cNvSpPr txBox="1"/>
          <p:nvPr/>
        </p:nvSpPr>
        <p:spPr>
          <a:xfrm>
            <a:off x="8466667" y="2339415"/>
            <a:ext cx="330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root hash matches!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5C71A335-D205-9240-9322-19FF264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3BE1-E745-F94B-8D2F-8A873FB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5862-F593-184D-A57F-F05C382D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implemented Stateless Clients in Parity</a:t>
            </a:r>
          </a:p>
          <a:p>
            <a:pPr lvl="1"/>
            <a:r>
              <a:rPr lang="en-US" dirty="0"/>
              <a:t>Parity: Ethereum Client written in Rust</a:t>
            </a:r>
          </a:p>
          <a:p>
            <a:r>
              <a:rPr lang="en-US" dirty="0"/>
              <a:t>6000 Lines of code changed (+3500 -2500)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7A03-B509-C346-B0C6-A77EB344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58" y="3423371"/>
            <a:ext cx="7084483" cy="2753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A229-7BF8-F044-A769-07D3594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2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B4AB-7A1D-6E44-BE28-8535CB5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564A-C1D6-3F43-BF3C-53CFEBF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Witness Size</a:t>
            </a:r>
          </a:p>
          <a:p>
            <a:r>
              <a:rPr lang="en-US" sz="2400" dirty="0"/>
              <a:t>Directory Size</a:t>
            </a:r>
          </a:p>
          <a:p>
            <a:r>
              <a:rPr lang="en-US" sz="2400" dirty="0"/>
              <a:t>I/O Operations</a:t>
            </a:r>
          </a:p>
          <a:p>
            <a:r>
              <a:rPr lang="en-US" sz="2400" dirty="0"/>
              <a:t>Throughput</a:t>
            </a:r>
          </a:p>
          <a:p>
            <a:r>
              <a:rPr lang="en-US" sz="2400" dirty="0"/>
              <a:t>Setup</a:t>
            </a:r>
          </a:p>
          <a:p>
            <a:pPr lvl="1"/>
            <a:r>
              <a:rPr lang="en-US" dirty="0"/>
              <a:t>Intel Xeon E3-1220 v5, 3.0 GHz</a:t>
            </a:r>
          </a:p>
          <a:p>
            <a:pPr lvl="1"/>
            <a:r>
              <a:rPr lang="en-US" dirty="0"/>
              <a:t>16 GB RAM</a:t>
            </a:r>
          </a:p>
          <a:p>
            <a:pPr lvl="1"/>
            <a:r>
              <a:rPr lang="en-US" dirty="0"/>
              <a:t>Intel 750 Series </a:t>
            </a:r>
            <a:r>
              <a:rPr lang="en-US" dirty="0" err="1"/>
              <a:t>NVMe</a:t>
            </a:r>
            <a:r>
              <a:rPr lang="en-US" dirty="0"/>
              <a:t> SSD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F50B-F7CF-744E-80F9-D711249C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B52-4730-BE46-9E71-48B54761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4F9CB-8B58-8B4E-B1E3-277B6A900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decentralized data sharing technology</a:t>
            </a:r>
          </a:p>
          <a:p>
            <a:r>
              <a:rPr lang="en-US" dirty="0"/>
              <a:t>Records transactions in an immutable ledger</a:t>
            </a:r>
          </a:p>
          <a:p>
            <a:r>
              <a:rPr lang="en-US" dirty="0"/>
              <a:t>Used in many applications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993EB-79F3-214A-8475-89505E92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6" y="176742"/>
            <a:ext cx="4938184" cy="145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32AC6-7ECF-1142-8128-14F610DE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1" y="3298297"/>
            <a:ext cx="2745316" cy="274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3E63A-6D97-4E43-87D7-60D0A3D7B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51" y="3625364"/>
            <a:ext cx="3043933" cy="209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C95FF-8AA5-174D-9EA9-188D37DC0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298297"/>
            <a:ext cx="2641354" cy="2641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F927D-11BA-6340-A351-6333D9244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299" y="1635937"/>
            <a:ext cx="3872755" cy="103952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3F909-C2E5-F54B-A502-EE58F241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block, generate the associated witness</a:t>
            </a:r>
          </a:p>
          <a:p>
            <a:r>
              <a:rPr lang="en-US" dirty="0"/>
              <a:t>Used 7.3 million blocks from the real Ethereum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CD6C9-DAEF-B14F-979F-39303579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1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Witness Size: </a:t>
            </a:r>
            <a:br>
              <a:rPr lang="en-US" sz="2400" dirty="0"/>
            </a:br>
            <a:r>
              <a:rPr lang="en-US" sz="2400" dirty="0"/>
              <a:t>723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Largest Witness Size: </a:t>
            </a:r>
            <a:br>
              <a:rPr lang="en-US" sz="2400" dirty="0"/>
            </a:br>
            <a:r>
              <a:rPr lang="en-US" sz="2400" dirty="0"/>
              <a:t>49.2 MB at block 2306350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spike is from a DDoS attack in Ethereum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Created lots of empty accounts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6FBB2-718C-174B-9EC2-FBFA1A4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58A5D-05CD-294D-86F1-6BC709E5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40x to 100x size increase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0AF6-CEE2-4249-BBA8-772A34B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7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Parity stores all of its data in a directory</a:t>
            </a:r>
          </a:p>
          <a:p>
            <a:pPr lvl="1"/>
            <a:r>
              <a:rPr lang="en-US" dirty="0"/>
              <a:t>Specify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--base-path </a:t>
            </a:r>
            <a:r>
              <a:rPr lang="en-US" dirty="0">
                <a:cs typeface="Consolas" panose="020B0609020204030204" pitchFamily="49" charset="0"/>
              </a:rPr>
              <a:t>argument</a:t>
            </a:r>
          </a:p>
          <a:p>
            <a:r>
              <a:rPr lang="en-US" dirty="0">
                <a:cs typeface="Consolas" panose="020B0609020204030204" pitchFamily="49" charset="0"/>
              </a:rPr>
              <a:t>Terminology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Stateful Client: Parity with the Stateless Clients implementation, but still has a Merkle-Patricia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endParaRPr lang="en-US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Stateless Client: Parity with the Stateless Clients implementation without the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r>
              <a:rPr lang="en-US" dirty="0"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4D85-1580-AD45-A345-1CF9A329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4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</a:t>
            </a:r>
            <a:r>
              <a:rPr lang="en-US" sz="2400" b="1" dirty="0"/>
              <a:t>much</a:t>
            </a:r>
            <a:r>
              <a:rPr lang="en-US" sz="2400" dirty="0"/>
              <a:t> faster than unmodified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 out of space!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E75DB-948F-344E-BA24-CC05CB94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31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directory size exceeds 5 TB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422E8-3E7C-894F-88DD-C8F01B0E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Parity stores data in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Measured I/O in unmodified Parity and Parity with Stateless Clients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Reads + writes to/from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Imported 7.3 million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E0BE-B3FE-144B-A298-24303D9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Unmodified Parity: </a:t>
            </a:r>
            <a:br>
              <a:rPr lang="en-US" sz="2400" dirty="0"/>
            </a:br>
            <a:r>
              <a:rPr lang="en-US" sz="2400" dirty="0"/>
              <a:t>5000 – 15000 operations required to verify a single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Almost all operations are from traversing the state </a:t>
            </a:r>
            <a:r>
              <a:rPr lang="en-US" sz="2400" dirty="0" err="1"/>
              <a:t>trie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FD447-F1E4-C14E-8903-D3B27150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47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 in 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Block verification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if block has been verified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</a:t>
            </a:r>
            <a:r>
              <a:rPr lang="en-US" i="1" dirty="0">
                <a:cs typeface="Consolas" panose="020B0609020204030204" pitchFamily="49" charset="0"/>
              </a:rPr>
              <a:t>epoch transition </a:t>
            </a:r>
            <a:r>
              <a:rPr lang="en-US" dirty="0">
                <a:cs typeface="Consolas" panose="020B0609020204030204" pitchFamily="49" charset="0"/>
              </a:rPr>
              <a:t>(not actually necessary)</a:t>
            </a:r>
            <a:endParaRPr lang="en-US" i="1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per </a:t>
            </a:r>
            <a:r>
              <a:rPr lang="en-US" i="1" dirty="0">
                <a:cs typeface="Consolas" panose="020B0609020204030204" pitchFamily="49" charset="0"/>
              </a:rPr>
              <a:t>uncle</a:t>
            </a:r>
            <a:r>
              <a:rPr lang="en-US" dirty="0">
                <a:cs typeface="Consolas" panose="020B0609020204030204" pitchFamily="49" charset="0"/>
              </a:rPr>
              <a:t> block (up to 2 uncles)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Write operation to store new block data</a:t>
            </a:r>
          </a:p>
          <a:p>
            <a:r>
              <a:rPr lang="en-US" dirty="0">
                <a:cs typeface="Consolas" panose="020B0609020204030204" pitchFamily="49" charset="0"/>
              </a:rPr>
              <a:t>Total: 3-6 I/O operations!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B86E-23EE-2B40-A40B-69A11C3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C48-2676-F949-8F90-D0FFD37C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712F-52F5-BD45-A280-772CBBC9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platform</a:t>
            </a:r>
            <a:r>
              <a:rPr lang="en-US" dirty="0"/>
              <a:t> for blockchain applications</a:t>
            </a:r>
          </a:p>
          <a:p>
            <a:r>
              <a:rPr lang="en-US" dirty="0"/>
              <a:t>Most popular application: cryptocurrency (1 ETH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≈ </a:t>
            </a:r>
            <a:r>
              <a:rPr lang="en-US" dirty="0"/>
              <a:t>166 USD)</a:t>
            </a:r>
          </a:p>
          <a:p>
            <a:r>
              <a:rPr lang="en-US" dirty="0"/>
              <a:t>Blockchain applications are written using smart contracts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AB7B-9DAD-1F47-9AF0-D43552BE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85" y="4001294"/>
            <a:ext cx="3043933" cy="2091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5523-7454-1B45-B35D-D4C530C2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When blocks are imported, they are first verified</a:t>
            </a:r>
          </a:p>
          <a:p>
            <a:r>
              <a:rPr lang="en-US" dirty="0">
                <a:cs typeface="Consolas" panose="020B0609020204030204" pitchFamily="49" charset="0"/>
              </a:rPr>
              <a:t>Same process as when Ethereum nodes receive blocks over the network</a:t>
            </a:r>
          </a:p>
          <a:p>
            <a:r>
              <a:rPr lang="en-US" dirty="0">
                <a:cs typeface="Consolas" panose="020B0609020204030204" pitchFamily="49" charset="0"/>
              </a:rPr>
              <a:t>Imported 2.3 million blocks into unmodified Parity and Parity with Stateless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02B3-7A11-5943-9CBA-F36E8F87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70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Stateless Clients is only around 10% faster than unmodified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Still storing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Profiling data shows many calls to SHA-3 hash function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Need to calculate SHA-3 of nodes in witness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A055-D010-7A43-B20F-4FF4DDF5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C544-2B22-7A44-8B12-8967E6C1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4A27-5DAC-0B46-BE65-99ADF729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Stateless Clients works by bundling witnesses into blocks, allowing verifiers to read state values from the witness</a:t>
            </a:r>
          </a:p>
          <a:p>
            <a:r>
              <a:rPr lang="en-US" dirty="0"/>
              <a:t>Reduces I/O operations</a:t>
            </a:r>
          </a:p>
          <a:p>
            <a:r>
              <a:rPr lang="en-US" dirty="0"/>
              <a:t>Witness size is </a:t>
            </a:r>
            <a:r>
              <a:rPr lang="en-US" b="1" dirty="0"/>
              <a:t>extremely </a:t>
            </a:r>
            <a:r>
              <a:rPr lang="en-US" dirty="0"/>
              <a:t>large</a:t>
            </a:r>
          </a:p>
          <a:p>
            <a:pPr lvl="1"/>
            <a:r>
              <a:rPr lang="en-US" dirty="0"/>
              <a:t>40-100x larger</a:t>
            </a:r>
          </a:p>
          <a:p>
            <a:r>
              <a:rPr lang="en-US" dirty="0"/>
              <a:t>Modest throughput gains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AC25-7568-0142-A3E6-99C22D14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7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D500-608F-4442-BD3C-19B9B388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6B45-64A1-3049-A2B9-24FE927E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2.0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Builds on top of stateless clients</a:t>
            </a:r>
          </a:p>
          <a:p>
            <a:pPr lvl="1"/>
            <a:r>
              <a:rPr lang="en-US" i="1" dirty="0"/>
              <a:t>Shard</a:t>
            </a:r>
            <a:r>
              <a:rPr lang="en-US" dirty="0"/>
              <a:t> execution and storage over multiple groups of Ethereum nodes</a:t>
            </a:r>
          </a:p>
          <a:p>
            <a:pPr lvl="1"/>
            <a:r>
              <a:rPr lang="en-US" dirty="0"/>
              <a:t>Nodes are frequently reshuffled</a:t>
            </a:r>
          </a:p>
          <a:p>
            <a:r>
              <a:rPr lang="en-US" dirty="0"/>
              <a:t>Hyperledger Fabric</a:t>
            </a:r>
          </a:p>
          <a:p>
            <a:pPr lvl="1"/>
            <a:r>
              <a:rPr lang="en-US" i="1" dirty="0"/>
              <a:t>Execute-order-validate</a:t>
            </a:r>
            <a:r>
              <a:rPr lang="en-US" dirty="0"/>
              <a:t> architecture</a:t>
            </a:r>
          </a:p>
          <a:p>
            <a:r>
              <a:rPr lang="en-US" dirty="0"/>
              <a:t>Witness caching</a:t>
            </a:r>
          </a:p>
          <a:p>
            <a:pPr lvl="1"/>
            <a:r>
              <a:rPr lang="en-US" dirty="0"/>
              <a:t>Reduce witness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D1BF5-2930-004E-93CA-C88E07A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31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D3F1-FEA1-D64B-BA91-E7F24131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31B2-4CAF-A943-B7F7-F69C2CC2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Work</a:t>
            </a:r>
            <a:r>
              <a:rPr lang="en-US" dirty="0"/>
              <a:t>: Make the SHA-3 hash of the block match some condition</a:t>
            </a:r>
          </a:p>
          <a:p>
            <a:pPr lvl="1"/>
            <a:r>
              <a:rPr lang="en-US" dirty="0"/>
              <a:t>A field in the block header called the </a:t>
            </a:r>
            <a:r>
              <a:rPr lang="en-US" i="1" dirty="0"/>
              <a:t>nonce</a:t>
            </a:r>
            <a:r>
              <a:rPr lang="en-US" dirty="0"/>
              <a:t> is modified until the hash of the block matches the </a:t>
            </a:r>
            <a:r>
              <a:rPr lang="en-US" dirty="0" err="1"/>
              <a:t>PoW</a:t>
            </a:r>
            <a:r>
              <a:rPr lang="en-US" dirty="0"/>
              <a:t> condition</a:t>
            </a:r>
          </a:p>
          <a:p>
            <a:r>
              <a:rPr lang="en-US" i="1" dirty="0"/>
              <a:t>Proof</a:t>
            </a:r>
            <a:r>
              <a:rPr lang="en-US" dirty="0"/>
              <a:t>: The SHA-3 hash of the block matches the condition</a:t>
            </a:r>
          </a:p>
          <a:p>
            <a:pPr lvl="1"/>
            <a:r>
              <a:rPr lang="en-US" dirty="0"/>
              <a:t>Verifying proof is not computationally expensive</a:t>
            </a:r>
          </a:p>
          <a:p>
            <a:r>
              <a:rPr lang="en-US" dirty="0"/>
              <a:t>Ethereum mining uses the </a:t>
            </a:r>
            <a:r>
              <a:rPr lang="en-US" dirty="0" err="1"/>
              <a:t>Ethash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Mining gets progressively more difficult over time</a:t>
            </a:r>
          </a:p>
          <a:p>
            <a:pPr lvl="1"/>
            <a:r>
              <a:rPr lang="en-US" dirty="0"/>
              <a:t>DAG is regenerated every 30000 blocks (</a:t>
            </a:r>
            <a:r>
              <a:rPr lang="en-US" i="1" dirty="0"/>
              <a:t>epoch transition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3720-BE25-374B-B514-078D03ED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8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C079-1A4E-D542-B407-97632C47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AA090-9419-CE46-BA74-6D52957A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 levels of the Merkle Patricia are accessed frequently</a:t>
            </a:r>
          </a:p>
          <a:p>
            <a:pPr lvl="1"/>
            <a:r>
              <a:rPr lang="en-US" dirty="0"/>
              <a:t>Can be locally cached at verifiers</a:t>
            </a:r>
          </a:p>
          <a:p>
            <a:pPr lvl="1"/>
            <a:r>
              <a:rPr lang="en-US" dirty="0"/>
              <a:t>No longer need to send these nodes in witnesses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86E5D-440C-124C-86DF-1EB3F894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8C2BB-9635-9242-9135-30E1860E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851F-465B-7540-BE36-863CAA829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Computer programs that run in a </a:t>
            </a:r>
            <a:r>
              <a:rPr lang="en-US" sz="2000" i="1" dirty="0">
                <a:solidFill>
                  <a:srgbClr val="000000"/>
                </a:solidFill>
              </a:rPr>
              <a:t>secure</a:t>
            </a:r>
            <a:r>
              <a:rPr lang="en-US" sz="2000" dirty="0">
                <a:solidFill>
                  <a:srgbClr val="000000"/>
                </a:solidFill>
              </a:rPr>
              <a:t> environment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Written in Solidity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Turing-complete programming language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Applications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8F2B0-1AFD-0F4C-BE32-3DAF041B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523966"/>
            <a:ext cx="3205839" cy="180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AF7A8-26BA-904A-988A-F6C18AE1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19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D38AD-7192-0645-8D2D-A0F4C1DF0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58587"/>
            <a:ext cx="2432116" cy="3648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ACF45-9FBF-4742-AC5D-E055073E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661D-6817-2F46-98D5-B18364A8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C7BC-03C2-5B40-884B-63341044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can only process ~15 transactions/second</a:t>
            </a:r>
          </a:p>
          <a:p>
            <a:pPr lvl="1"/>
            <a:r>
              <a:rPr lang="en-US" dirty="0"/>
              <a:t>Visa can process</a:t>
            </a:r>
            <a:r>
              <a:rPr lang="en-US" i="1" dirty="0"/>
              <a:t> 24000 </a:t>
            </a:r>
            <a:r>
              <a:rPr lang="en-US" dirty="0"/>
              <a:t>transactions/second</a:t>
            </a:r>
          </a:p>
          <a:p>
            <a:r>
              <a:rPr lang="en-US" dirty="0"/>
              <a:t>Smart contracts also contribute to slow transaction throughput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94A0-3700-074A-A5A7-B34F1352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67" y="3586163"/>
            <a:ext cx="5257800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E1C3-C38E-E348-A6B3-3865FAE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69C-479E-F04B-AB08-28565B3F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4236" cy="1600200"/>
          </a:xfrm>
        </p:spPr>
        <p:txBody>
          <a:bodyPr/>
          <a:lstStyle/>
          <a:p>
            <a:r>
              <a:rPr lang="en-US" dirty="0"/>
              <a:t>Ethereum Scalability: I/O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9D1DB-B28E-5642-BC35-96244ACA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C277-338E-0049-9992-7266B24F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I/O may improve transaction throughput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Stateless Clients </a:t>
            </a:r>
            <a:r>
              <a:rPr lang="en-US" sz="2400" dirty="0"/>
              <a:t>is one proposed solution</a:t>
            </a:r>
          </a:p>
          <a:p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93D26-4B6F-DD4E-9A1E-F3DBE7D8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A017-CEA7-BD47-8904-818E763E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Internals: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81EF-0333-6244-A58E-F4F3B96F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  <a:p>
            <a:r>
              <a:rPr lang="en-US" dirty="0"/>
              <a:t>Blocks</a:t>
            </a:r>
          </a:p>
          <a:p>
            <a:r>
              <a:rPr lang="en-US" dirty="0"/>
              <a:t>RLP Encoding</a:t>
            </a:r>
          </a:p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State Transition Function</a:t>
            </a:r>
          </a:p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Consensus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65ED0-5C26-9E43-934B-16CAE22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455D-176A-844B-BCC2-061D835F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322C-F939-E242-8425-04925B2F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outside world communicates with Ethereum</a:t>
            </a:r>
          </a:p>
          <a:p>
            <a:r>
              <a:rPr lang="en-US" dirty="0"/>
              <a:t>Transactions have </a:t>
            </a:r>
            <a:r>
              <a:rPr lang="en-US" i="1" dirty="0"/>
              <a:t>senders</a:t>
            </a:r>
            <a:r>
              <a:rPr lang="en-US" dirty="0"/>
              <a:t> and </a:t>
            </a:r>
            <a:r>
              <a:rPr lang="en-US" i="1" dirty="0"/>
              <a:t>receivers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D1F1-1F73-A241-8813-4A9F5683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9066" y="2739871"/>
            <a:ext cx="7478183" cy="398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5191-7DA6-9F4E-BB97-6FFC0F12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5080</TotalTime>
  <Words>1333</Words>
  <Application>Microsoft Macintosh PowerPoint</Application>
  <PresentationFormat>Widescreen</PresentationFormat>
  <Paragraphs>335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Cambria Math</vt:lpstr>
      <vt:lpstr>Consolas</vt:lpstr>
      <vt:lpstr>Office Theme</vt:lpstr>
      <vt:lpstr>Implementing Stateless Clients in Ethereum</vt:lpstr>
      <vt:lpstr>Outline</vt:lpstr>
      <vt:lpstr>Blockchain</vt:lpstr>
      <vt:lpstr>Ethereum</vt:lpstr>
      <vt:lpstr>Smart Contracts</vt:lpstr>
      <vt:lpstr>Ethereum Scalability </vt:lpstr>
      <vt:lpstr>Ethereum Scalability: I/O</vt:lpstr>
      <vt:lpstr>Ethereum Internals: Outline</vt:lpstr>
      <vt:lpstr>Transactions</vt:lpstr>
      <vt:lpstr>Blocks</vt:lpstr>
      <vt:lpstr>RLP Encoding</vt:lpstr>
      <vt:lpstr>Merkle-Patricia Trie</vt:lpstr>
      <vt:lpstr>Merkle-Patricia Trie</vt:lpstr>
      <vt:lpstr>Merkle-Patricia Trie</vt:lpstr>
      <vt:lpstr>Merkle-Patricia Trie</vt:lpstr>
      <vt:lpstr>Merkle-Patricia Trie</vt:lpstr>
      <vt:lpstr>Merkle-Patricia Trie</vt:lpstr>
      <vt:lpstr>Ethereum State Transition Function</vt:lpstr>
      <vt:lpstr>Proof-Of-Work Consensus</vt:lpstr>
      <vt:lpstr>Stateless Clients</vt:lpstr>
      <vt:lpstr>Stateless Clients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Implementation</vt:lpstr>
      <vt:lpstr>Results</vt:lpstr>
      <vt:lpstr>Witness Size</vt:lpstr>
      <vt:lpstr>Witness Size</vt:lpstr>
      <vt:lpstr>Witness Size vs. Block Size</vt:lpstr>
      <vt:lpstr>Witness Size vs. Block Size</vt:lpstr>
      <vt:lpstr>Directory Size</vt:lpstr>
      <vt:lpstr>Directory Size</vt:lpstr>
      <vt:lpstr>Directory Size</vt:lpstr>
      <vt:lpstr>I/O Operations</vt:lpstr>
      <vt:lpstr>I/O Operations</vt:lpstr>
      <vt:lpstr>I/O Operations in Stateless Clients</vt:lpstr>
      <vt:lpstr>Verification Throughput</vt:lpstr>
      <vt:lpstr>I/O Operations</vt:lpstr>
      <vt:lpstr>Conclusions</vt:lpstr>
      <vt:lpstr>Future Work</vt:lpstr>
      <vt:lpstr>Proof-Of-Work Consensus</vt:lpstr>
      <vt:lpstr>Witness Caching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Stateless Clients in Ethereum</dc:title>
  <dc:creator>Souvik Banerjee</dc:creator>
  <cp:lastModifiedBy>Souvik Banerjee</cp:lastModifiedBy>
  <cp:revision>61</cp:revision>
  <dcterms:created xsi:type="dcterms:W3CDTF">2019-05-02T19:06:10Z</dcterms:created>
  <dcterms:modified xsi:type="dcterms:W3CDTF">2019-05-06T22:59:45Z</dcterms:modified>
</cp:coreProperties>
</file>